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4" r:id="rId3"/>
    <p:sldMasterId id="214748367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6858000" cx="12192000"/>
  <p:notesSz cx="6858000" cy="9144000"/>
  <p:embeddedFontLst>
    <p:embeddedFont>
      <p:font typeface="Corsiva"/>
      <p:regular r:id="rId27"/>
      <p:bold r:id="rId28"/>
      <p:italic r:id="rId29"/>
      <p:boldItalic r:id="rId30"/>
    </p:embeddedFont>
    <p:embeddedFont>
      <p:font typeface="Raleway"/>
      <p:regular r:id="rId31"/>
      <p:bold r:id="rId32"/>
      <p:italic r:id="rId33"/>
      <p:boldItalic r:id="rId34"/>
    </p:embeddedFont>
    <p:embeddedFont>
      <p:font typeface="Roboto"/>
      <p:regular r:id="rId35"/>
      <p:bold r:id="rId36"/>
      <p:italic r:id="rId37"/>
      <p:boldItalic r:id="rId38"/>
    </p:embeddedFont>
    <p:embeddedFont>
      <p:font typeface="Caveat"/>
      <p:regular r:id="rId39"/>
      <p:bold r:id="rId40"/>
    </p:embeddedFont>
    <p:embeddedFont>
      <p:font typeface="Nunito"/>
      <p:regular r:id="rId41"/>
      <p:bold r:id="rId42"/>
      <p:italic r:id="rId43"/>
      <p:boldItalic r:id="rId44"/>
    </p:embeddedFont>
    <p:embeddedFont>
      <p:font typeface="Lato"/>
      <p:regular r:id="rId45"/>
      <p:bold r:id="rId46"/>
      <p:italic r:id="rId47"/>
      <p:boldItalic r:id="rId48"/>
    </p:embeddedFont>
    <p:embeddedFont>
      <p:font typeface="Maven Pro"/>
      <p:regular r:id="rId49"/>
      <p:bold r:id="rId50"/>
    </p:embeddedFont>
    <p:embeddedFont>
      <p:font typeface="Questrial"/>
      <p:regular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Caveat-bold.fntdata"/><Relationship Id="rId42" Type="http://schemas.openxmlformats.org/officeDocument/2006/relationships/font" Target="fonts/Nunito-bold.fntdata"/><Relationship Id="rId41" Type="http://schemas.openxmlformats.org/officeDocument/2006/relationships/font" Target="fonts/Nunito-regular.fntdata"/><Relationship Id="rId44" Type="http://schemas.openxmlformats.org/officeDocument/2006/relationships/font" Target="fonts/Nunito-boldItalic.fntdata"/><Relationship Id="rId43" Type="http://schemas.openxmlformats.org/officeDocument/2006/relationships/font" Target="fonts/Nunito-italic.fntdata"/><Relationship Id="rId46" Type="http://schemas.openxmlformats.org/officeDocument/2006/relationships/font" Target="fonts/Lato-bold.fntdata"/><Relationship Id="rId45" Type="http://schemas.openxmlformats.org/officeDocument/2006/relationships/font" Target="fonts/Lato-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Lato-boldItalic.fntdata"/><Relationship Id="rId47" Type="http://schemas.openxmlformats.org/officeDocument/2006/relationships/font" Target="fonts/Lato-italic.fntdata"/><Relationship Id="rId49" Type="http://schemas.openxmlformats.org/officeDocument/2006/relationships/font" Target="fonts/MavenPro-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aleway-regular.fntdata"/><Relationship Id="rId30" Type="http://schemas.openxmlformats.org/officeDocument/2006/relationships/font" Target="fonts/Corsiva-boldItalic.fntdata"/><Relationship Id="rId33" Type="http://schemas.openxmlformats.org/officeDocument/2006/relationships/font" Target="fonts/Raleway-italic.fntdata"/><Relationship Id="rId32" Type="http://schemas.openxmlformats.org/officeDocument/2006/relationships/font" Target="fonts/Raleway-bold.fntdata"/><Relationship Id="rId35" Type="http://schemas.openxmlformats.org/officeDocument/2006/relationships/font" Target="fonts/Roboto-regular.fntdata"/><Relationship Id="rId34" Type="http://schemas.openxmlformats.org/officeDocument/2006/relationships/font" Target="fonts/Raleway-boldItalic.fntdata"/><Relationship Id="rId37" Type="http://schemas.openxmlformats.org/officeDocument/2006/relationships/font" Target="fonts/Roboto-italic.fntdata"/><Relationship Id="rId36" Type="http://schemas.openxmlformats.org/officeDocument/2006/relationships/font" Target="fonts/Roboto-bold.fntdata"/><Relationship Id="rId39" Type="http://schemas.openxmlformats.org/officeDocument/2006/relationships/font" Target="fonts/Caveat-regular.fntdata"/><Relationship Id="rId38" Type="http://schemas.openxmlformats.org/officeDocument/2006/relationships/font" Target="fonts/Roboto-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Corsiva-bold.fntdata"/><Relationship Id="rId27" Type="http://schemas.openxmlformats.org/officeDocument/2006/relationships/font" Target="fonts/Corsiva-regular.fntdata"/><Relationship Id="rId29" Type="http://schemas.openxmlformats.org/officeDocument/2006/relationships/font" Target="fonts/Corsiva-italic.fntdata"/><Relationship Id="rId51" Type="http://schemas.openxmlformats.org/officeDocument/2006/relationships/font" Target="fonts/Questrial-regular.fntdata"/><Relationship Id="rId50" Type="http://schemas.openxmlformats.org/officeDocument/2006/relationships/font" Target="fonts/MavenPro-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zoCpTk7EEVT8YjA8WNRaX-jGp0jHLidLldeYGHB2M9Q/edit?usp=sharing"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de.tutsplus.com/tutorials/modern-web-scraping-with-beautifulsoup-and-selenium--cms-30486"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spacharter.org/mission-and-vision.html" TargetMode="External"/><Relationship Id="rId3" Type="http://schemas.openxmlformats.org/officeDocument/2006/relationships/hyperlink" Target="https://raw.githubusercontent.com/URAP-charter/web_scraping/master/Final%20Scrape%20Results/BELLEVUE%20UNION%20ELEMENTARY/spacharter.org-mission-and-vision.html-.txt"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rapy-cluster.readthedocs.io/en/latest/topics/introduction/overview.html"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spacharter.org/mission-and-vision.html" TargetMode="External"/><Relationship Id="rId3" Type="http://schemas.openxmlformats.org/officeDocument/2006/relationships/hyperlink" Target="https://raw.githubusercontent.com/URAP-charter/web_scraping/master/Final%20Scrape%20Results/BELLEVUE%20UNION%20ELEMENTARY/spacharter.org-mission-and-vision.html-.txt"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ithub.com/jhaber-zz/Charter-school-identities/blob/master/scripts/parsefile_by_tags.py"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ist.github.com/bueckl/bd0a1e7a30bc8e2eeefd"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spreadsheets/d/11ADOeZ_Vtp7RFWgMDcmVjH-y6k1H4JwfxAUdyjdH_g0/edit?usp=sharing"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Google Shape;379;p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u="sng">
                <a:solidFill>
                  <a:schemeClr val="hlink"/>
                </a:solidFill>
                <a:hlinkClick r:id="rId2"/>
              </a:rPr>
              <a:t>https://docs.google.com/presentation/d/1zoCpTk7EEVT8YjA8WNRaX-jGp0jHLidLldeYGHB2M9Q/edit?usp=sharing</a:t>
            </a:r>
            <a:r>
              <a:rPr lang="en-US"/>
              <a:t> </a:t>
            </a:r>
            <a:endParaRPr/>
          </a:p>
        </p:txBody>
      </p:sp>
      <p:sp>
        <p:nvSpPr>
          <p:cNvPr id="380" name="Google Shape;38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8" name="Shape 458"/>
        <p:cNvGrpSpPr/>
        <p:nvPr/>
      </p:nvGrpSpPr>
      <p:grpSpPr>
        <a:xfrm>
          <a:off x="0" y="0"/>
          <a:ext cx="0" cy="0"/>
          <a:chOff x="0" y="0"/>
          <a:chExt cx="0" cy="0"/>
        </a:xfrm>
      </p:grpSpPr>
      <p:sp>
        <p:nvSpPr>
          <p:cNvPr id="459" name="Google Shape;459;g52b252efbb_0_11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52b252efbb_0_1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4" name="Shape 464"/>
        <p:cNvGrpSpPr/>
        <p:nvPr/>
      </p:nvGrpSpPr>
      <p:grpSpPr>
        <a:xfrm>
          <a:off x="0" y="0"/>
          <a:ext cx="0" cy="0"/>
          <a:chOff x="0" y="0"/>
          <a:chExt cx="0" cy="0"/>
        </a:xfrm>
      </p:grpSpPr>
      <p:sp>
        <p:nvSpPr>
          <p:cNvPr id="465" name="Google Shape;465;g379573e354_0_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379573e354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chemeClr val="hlink"/>
                </a:solidFill>
                <a:hlinkClick r:id="rId2"/>
              </a:rPr>
              <a:t>https://code.tutsplus.com/tutorials/modern-web-scraping-with-beautifulsoup-and-selenium--cms-30486</a:t>
            </a:r>
            <a:r>
              <a:rPr lang="en-US"/>
              <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1" name="Shape 471"/>
        <p:cNvGrpSpPr/>
        <p:nvPr/>
      </p:nvGrpSpPr>
      <p:grpSpPr>
        <a:xfrm>
          <a:off x="0" y="0"/>
          <a:ext cx="0" cy="0"/>
          <a:chOff x="0" y="0"/>
          <a:chExt cx="0" cy="0"/>
        </a:xfrm>
      </p:grpSpPr>
      <p:sp>
        <p:nvSpPr>
          <p:cNvPr id="472" name="Google Shape;472;g4d0b5751f3_0_9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4d0b5751f3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6" name="Shape 476"/>
        <p:cNvGrpSpPr/>
        <p:nvPr/>
      </p:nvGrpSpPr>
      <p:grpSpPr>
        <a:xfrm>
          <a:off x="0" y="0"/>
          <a:ext cx="0" cy="0"/>
          <a:chOff x="0" y="0"/>
          <a:chExt cx="0" cy="0"/>
        </a:xfrm>
      </p:grpSpPr>
      <p:sp>
        <p:nvSpPr>
          <p:cNvPr id="477" name="Google Shape;477;g379573e354_0_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379573e354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3" name="Shape 483"/>
        <p:cNvGrpSpPr/>
        <p:nvPr/>
      </p:nvGrpSpPr>
      <p:grpSpPr>
        <a:xfrm>
          <a:off x="0" y="0"/>
          <a:ext cx="0" cy="0"/>
          <a:chOff x="0" y="0"/>
          <a:chExt cx="0" cy="0"/>
        </a:xfrm>
      </p:grpSpPr>
      <p:sp>
        <p:nvSpPr>
          <p:cNvPr id="484" name="Google Shape;484;g52b252efbb_0_8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52b252efbb_0_8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chemeClr val="hlink"/>
                </a:solidFill>
                <a:hlinkClick r:id="rId2"/>
              </a:rPr>
              <a:t>http://www.spacharter.org/mission-and-vision.html</a:t>
            </a:r>
            <a:endParaRPr/>
          </a:p>
          <a:p>
            <a:pPr indent="0" lvl="0" marL="0" rtl="0" algn="l">
              <a:spcBef>
                <a:spcPts val="0"/>
              </a:spcBef>
              <a:spcAft>
                <a:spcPts val="0"/>
              </a:spcAft>
              <a:buNone/>
            </a:pPr>
            <a:r>
              <a:rPr lang="en-US"/>
              <a:t>Full output: </a:t>
            </a:r>
            <a:r>
              <a:rPr lang="en-US" u="sng">
                <a:solidFill>
                  <a:schemeClr val="hlink"/>
                </a:solidFill>
                <a:hlinkClick r:id="rId3"/>
              </a:rPr>
              <a:t>https://raw.githubusercontent.com/URAP-charter/web_scraping/master/Final%20Scrape%20Results/BELLEVUE%20UNION%20ELEMENTARY/spacharter.org-mission-and-vision.html-.txt</a:t>
            </a:r>
            <a:r>
              <a:rPr lang="en-US"/>
              <a: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9" name="Shape 489"/>
        <p:cNvGrpSpPr/>
        <p:nvPr/>
      </p:nvGrpSpPr>
      <p:grpSpPr>
        <a:xfrm>
          <a:off x="0" y="0"/>
          <a:ext cx="0" cy="0"/>
          <a:chOff x="0" y="0"/>
          <a:chExt cx="0" cy="0"/>
        </a:xfrm>
      </p:grpSpPr>
      <p:sp>
        <p:nvSpPr>
          <p:cNvPr id="490" name="Google Shape;490;g379573e354_0_1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379573e354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5" name="Shape 495"/>
        <p:cNvGrpSpPr/>
        <p:nvPr/>
      </p:nvGrpSpPr>
      <p:grpSpPr>
        <a:xfrm>
          <a:off x="0" y="0"/>
          <a:ext cx="0" cy="0"/>
          <a:chOff x="0" y="0"/>
          <a:chExt cx="0" cy="0"/>
        </a:xfrm>
      </p:grpSpPr>
      <p:sp>
        <p:nvSpPr>
          <p:cNvPr id="496" name="Google Shape;496;g379573e354_0_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379573e354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1" name="Shape 501"/>
        <p:cNvGrpSpPr/>
        <p:nvPr/>
      </p:nvGrpSpPr>
      <p:grpSpPr>
        <a:xfrm>
          <a:off x="0" y="0"/>
          <a:ext cx="0" cy="0"/>
          <a:chOff x="0" y="0"/>
          <a:chExt cx="0" cy="0"/>
        </a:xfrm>
      </p:grpSpPr>
      <p:sp>
        <p:nvSpPr>
          <p:cNvPr id="502" name="Google Shape;502;g379573e354_0_1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379573e354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chemeClr val="hlink"/>
                </a:solidFill>
                <a:hlinkClick r:id="rId2"/>
              </a:rPr>
              <a:t>http://scrapy-cluster.readthedocs.io/en/latest/topics/introduction/overview.html</a:t>
            </a:r>
            <a:r>
              <a:rPr lang="en-US"/>
              <a: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6" name="Shape 506"/>
        <p:cNvGrpSpPr/>
        <p:nvPr/>
      </p:nvGrpSpPr>
      <p:grpSpPr>
        <a:xfrm>
          <a:off x="0" y="0"/>
          <a:ext cx="0" cy="0"/>
          <a:chOff x="0" y="0"/>
          <a:chExt cx="0" cy="0"/>
        </a:xfrm>
      </p:grpSpPr>
      <p:sp>
        <p:nvSpPr>
          <p:cNvPr id="507" name="Google Shape;507;g52b252efbb_0_11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52b252efbb_0_1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chemeClr val="hlink"/>
                </a:solidFill>
                <a:hlinkClick r:id="rId2"/>
              </a:rPr>
              <a:t>http://www.spacharter.org/mission-and-vision.html</a:t>
            </a:r>
            <a:endParaRPr/>
          </a:p>
          <a:p>
            <a:pPr indent="0" lvl="0" marL="0" rtl="0" algn="l">
              <a:spcBef>
                <a:spcPts val="0"/>
              </a:spcBef>
              <a:spcAft>
                <a:spcPts val="0"/>
              </a:spcAft>
              <a:buNone/>
            </a:pPr>
            <a:r>
              <a:rPr lang="en-US"/>
              <a:t>Full output: </a:t>
            </a:r>
            <a:r>
              <a:rPr lang="en-US" u="sng">
                <a:solidFill>
                  <a:schemeClr val="hlink"/>
                </a:solidFill>
                <a:hlinkClick r:id="rId3"/>
              </a:rPr>
              <a:t>https://raw.githubusercontent.com/URAP-charter/web_scraping/master/Final%20Scrape%20Results/BELLEVUE%20UNION%20ELEMENTARY/spacharter.org-mission-and-vision.html-.txt</a:t>
            </a:r>
            <a:r>
              <a:rPr lang="en-US"/>
              <a: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2" name="Shape 512"/>
        <p:cNvGrpSpPr/>
        <p:nvPr/>
      </p:nvGrpSpPr>
      <p:grpSpPr>
        <a:xfrm>
          <a:off x="0" y="0"/>
          <a:ext cx="0" cy="0"/>
          <a:chOff x="0" y="0"/>
          <a:chExt cx="0" cy="0"/>
        </a:xfrm>
      </p:grpSpPr>
      <p:sp>
        <p:nvSpPr>
          <p:cNvPr id="513" name="Google Shape;513;g379573e354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379573e354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82 pages per crawlid on average, max 7371 pages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Compare schools that DIDN’T get downloaded with those that DID: in different areas? More poor or ethnic minority? Larger? Older?</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Google Shape;387;g4d0b5751f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4d0b5751f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9" name="Shape 519"/>
        <p:cNvGrpSpPr/>
        <p:nvPr/>
      </p:nvGrpSpPr>
      <p:grpSpPr>
        <a:xfrm>
          <a:off x="0" y="0"/>
          <a:ext cx="0" cy="0"/>
          <a:chOff x="0" y="0"/>
          <a:chExt cx="0" cy="0"/>
        </a:xfrm>
      </p:grpSpPr>
      <p:sp>
        <p:nvSpPr>
          <p:cNvPr id="520" name="Google Shape;520;g52b252efbb_0_14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52b252efbb_0_14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5" name="Shape 525"/>
        <p:cNvGrpSpPr/>
        <p:nvPr/>
      </p:nvGrpSpPr>
      <p:grpSpPr>
        <a:xfrm>
          <a:off x="0" y="0"/>
          <a:ext cx="0" cy="0"/>
          <a:chOff x="0" y="0"/>
          <a:chExt cx="0" cy="0"/>
        </a:xfrm>
      </p:grpSpPr>
      <p:sp>
        <p:nvSpPr>
          <p:cNvPr id="526" name="Google Shape;526;g36418abfed_0_14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36418abfed_0_1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6" name="Shape 396"/>
        <p:cNvGrpSpPr/>
        <p:nvPr/>
      </p:nvGrpSpPr>
      <p:grpSpPr>
        <a:xfrm>
          <a:off x="0" y="0"/>
          <a:ext cx="0" cy="0"/>
          <a:chOff x="0" y="0"/>
          <a:chExt cx="0" cy="0"/>
        </a:xfrm>
      </p:grpSpPr>
      <p:sp>
        <p:nvSpPr>
          <p:cNvPr id="397" name="Google Shape;397;g52b252efbb_0_17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52b252efbb_0_17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90000"/>
              </a:lnSpc>
              <a:spcBef>
                <a:spcPts val="0"/>
              </a:spcBef>
              <a:spcAft>
                <a:spcPts val="0"/>
              </a:spcAft>
              <a:buClr>
                <a:schemeClr val="dk2"/>
              </a:buClr>
              <a:buSzPts val="1400"/>
              <a:buFont typeface="Nunito"/>
              <a:buChar char="●"/>
            </a:pPr>
            <a:r>
              <a:rPr lang="en-US" sz="1400">
                <a:solidFill>
                  <a:schemeClr val="dk2"/>
                </a:solidFill>
                <a:latin typeface="Nunito"/>
                <a:ea typeface="Nunito"/>
                <a:cs typeface="Nunito"/>
                <a:sym typeface="Nunito"/>
              </a:rPr>
              <a:t>Target: Website self-descriptions for all charter schools operating in the 2015-16 school year</a:t>
            </a:r>
            <a:endParaRPr sz="1400">
              <a:solidFill>
                <a:schemeClr val="dk2"/>
              </a:solidFill>
              <a:latin typeface="Nunito"/>
              <a:ea typeface="Nunito"/>
              <a:cs typeface="Nunito"/>
              <a:sym typeface="Nunito"/>
            </a:endParaRPr>
          </a:p>
          <a:p>
            <a:pPr indent="-317500" lvl="0" marL="457200" rtl="0" algn="l">
              <a:lnSpc>
                <a:spcPct val="90000"/>
              </a:lnSpc>
              <a:spcBef>
                <a:spcPts val="0"/>
              </a:spcBef>
              <a:spcAft>
                <a:spcPts val="0"/>
              </a:spcAft>
              <a:buClr>
                <a:schemeClr val="dk2"/>
              </a:buClr>
              <a:buSzPts val="1400"/>
              <a:buFont typeface="Nunito"/>
              <a:buChar char="●"/>
            </a:pPr>
            <a:r>
              <a:rPr lang="en-US" sz="1400">
                <a:solidFill>
                  <a:schemeClr val="dk2"/>
                </a:solidFill>
                <a:latin typeface="Nunito"/>
                <a:ea typeface="Nunito"/>
                <a:cs typeface="Nunito"/>
                <a:sym typeface="Nunito"/>
              </a:rPr>
              <a:t>Shortcuts:</a:t>
            </a:r>
            <a:endParaRPr sz="1400">
              <a:solidFill>
                <a:schemeClr val="dk2"/>
              </a:solidFill>
              <a:latin typeface="Nunito"/>
              <a:ea typeface="Nunito"/>
              <a:cs typeface="Nunito"/>
              <a:sym typeface="Nunito"/>
            </a:endParaRPr>
          </a:p>
          <a:p>
            <a:pPr indent="-317500" lvl="1" marL="914400" rtl="0" algn="l">
              <a:lnSpc>
                <a:spcPct val="90000"/>
              </a:lnSpc>
              <a:spcBef>
                <a:spcPts val="0"/>
              </a:spcBef>
              <a:spcAft>
                <a:spcPts val="0"/>
              </a:spcAft>
              <a:buClr>
                <a:schemeClr val="dk2"/>
              </a:buClr>
              <a:buSzPts val="1400"/>
              <a:buFont typeface="Nunito"/>
              <a:buChar char="○"/>
            </a:pPr>
            <a:r>
              <a:rPr lang="en-US" sz="1400">
                <a:solidFill>
                  <a:schemeClr val="dk2"/>
                </a:solidFill>
                <a:latin typeface="Nunito"/>
                <a:ea typeface="Nunito"/>
                <a:cs typeface="Nunito"/>
                <a:sym typeface="Nunito"/>
              </a:rPr>
              <a:t>Existing database?</a:t>
            </a:r>
            <a:endParaRPr sz="1400">
              <a:solidFill>
                <a:schemeClr val="dk2"/>
              </a:solidFill>
              <a:latin typeface="Nunito"/>
              <a:ea typeface="Nunito"/>
              <a:cs typeface="Nunito"/>
              <a:sym typeface="Nunito"/>
            </a:endParaRPr>
          </a:p>
          <a:p>
            <a:pPr indent="-317500" lvl="1" marL="914400" rtl="0" algn="l">
              <a:lnSpc>
                <a:spcPct val="90000"/>
              </a:lnSpc>
              <a:spcBef>
                <a:spcPts val="0"/>
              </a:spcBef>
              <a:spcAft>
                <a:spcPts val="0"/>
              </a:spcAft>
              <a:buClr>
                <a:schemeClr val="dk2"/>
              </a:buClr>
              <a:buSzPts val="1400"/>
              <a:buFont typeface="Nunito"/>
              <a:buChar char="○"/>
            </a:pPr>
            <a:r>
              <a:rPr lang="en-US" sz="1400">
                <a:solidFill>
                  <a:schemeClr val="dk2"/>
                </a:solidFill>
                <a:latin typeface="Nunito"/>
                <a:ea typeface="Nunito"/>
                <a:cs typeface="Nunito"/>
                <a:sym typeface="Nunito"/>
              </a:rPr>
              <a:t>API?</a:t>
            </a:r>
            <a:endParaRPr sz="1400">
              <a:solidFill>
                <a:schemeClr val="dk2"/>
              </a:solidFill>
              <a:latin typeface="Nunito"/>
              <a:ea typeface="Nunito"/>
              <a:cs typeface="Nunito"/>
              <a:sym typeface="Nunito"/>
            </a:endParaRPr>
          </a:p>
          <a:p>
            <a:pPr indent="0" lvl="0" marL="0" rtl="0" algn="l">
              <a:lnSpc>
                <a:spcPct val="90000"/>
              </a:lnSpc>
              <a:spcBef>
                <a:spcPts val="0"/>
              </a:spcBef>
              <a:spcAft>
                <a:spcPts val="0"/>
              </a:spcAft>
              <a:buClr>
                <a:srgbClr val="000000"/>
              </a:buClr>
              <a:buSzPts val="1100"/>
              <a:buFont typeface="Arial"/>
              <a:buNone/>
            </a:pPr>
            <a:r>
              <a:t/>
            </a:r>
            <a:endParaRPr sz="1400">
              <a:solidFill>
                <a:schemeClr val="dk2"/>
              </a:solidFill>
              <a:latin typeface="Nunito"/>
              <a:ea typeface="Nunito"/>
              <a:cs typeface="Nunito"/>
              <a:sym typeface="Nunito"/>
            </a:endParaRPr>
          </a:p>
          <a:p>
            <a:pPr indent="-317500" lvl="0" marL="457200" rtl="0" algn="l">
              <a:lnSpc>
                <a:spcPct val="90000"/>
              </a:lnSpc>
              <a:spcBef>
                <a:spcPts val="0"/>
              </a:spcBef>
              <a:spcAft>
                <a:spcPts val="0"/>
              </a:spcAft>
              <a:buClr>
                <a:schemeClr val="dk2"/>
              </a:buClr>
              <a:buSzPts val="1400"/>
              <a:buFont typeface="Nunito"/>
              <a:buChar char="●"/>
            </a:pPr>
            <a:r>
              <a:rPr lang="en-US" sz="1400">
                <a:solidFill>
                  <a:schemeClr val="dk2"/>
                </a:solidFill>
                <a:latin typeface="Nunito"/>
                <a:ea typeface="Nunito"/>
                <a:cs typeface="Nunito"/>
                <a:sym typeface="Nunito"/>
              </a:rPr>
              <a:t>Web-crawling! Which typically means:</a:t>
            </a:r>
            <a:endParaRPr sz="1400">
              <a:solidFill>
                <a:schemeClr val="dk2"/>
              </a:solidFill>
              <a:latin typeface="Nunito"/>
              <a:ea typeface="Nunito"/>
              <a:cs typeface="Nunito"/>
              <a:sym typeface="Nunito"/>
            </a:endParaRPr>
          </a:p>
          <a:p>
            <a:pPr indent="-317500" lvl="1" marL="914400" rtl="0" algn="l">
              <a:lnSpc>
                <a:spcPct val="90000"/>
              </a:lnSpc>
              <a:spcBef>
                <a:spcPts val="0"/>
              </a:spcBef>
              <a:spcAft>
                <a:spcPts val="0"/>
              </a:spcAft>
              <a:buClr>
                <a:schemeClr val="dk2"/>
              </a:buClr>
              <a:buSzPts val="1400"/>
              <a:buFont typeface="Nunito"/>
              <a:buChar char="○"/>
            </a:pPr>
            <a:r>
              <a:rPr lang="en-US" sz="1400">
                <a:solidFill>
                  <a:schemeClr val="dk2"/>
                </a:solidFill>
                <a:latin typeface="Nunito"/>
                <a:ea typeface="Nunito"/>
                <a:cs typeface="Nunito"/>
                <a:sym typeface="Nunito"/>
              </a:rPr>
              <a:t>Consistent website structure to guide format of queries?</a:t>
            </a:r>
            <a:endParaRPr sz="1400">
              <a:solidFill>
                <a:schemeClr val="dk2"/>
              </a:solidFill>
              <a:latin typeface="Nunito"/>
              <a:ea typeface="Nunito"/>
              <a:cs typeface="Nunito"/>
              <a:sym typeface="Nunito"/>
            </a:endParaRPr>
          </a:p>
          <a:p>
            <a:pPr indent="-317500" lvl="1" marL="914400" rtl="0" algn="l">
              <a:lnSpc>
                <a:spcPct val="90000"/>
              </a:lnSpc>
              <a:spcBef>
                <a:spcPts val="0"/>
              </a:spcBef>
              <a:spcAft>
                <a:spcPts val="0"/>
              </a:spcAft>
              <a:buClr>
                <a:schemeClr val="dk2"/>
              </a:buClr>
              <a:buSzPts val="1400"/>
              <a:buFont typeface="Nunito"/>
              <a:buChar char="○"/>
            </a:pPr>
            <a:r>
              <a:rPr lang="en-US" sz="1400">
                <a:solidFill>
                  <a:schemeClr val="dk2"/>
                </a:solidFill>
                <a:latin typeface="Nunito"/>
                <a:ea typeface="Nunito"/>
                <a:cs typeface="Nunito"/>
                <a:sym typeface="Nunito"/>
              </a:rPr>
              <a:t>Established best practices for reliably grabbing diverse web content?</a:t>
            </a:r>
            <a:endParaRPr sz="1400">
              <a:solidFill>
                <a:schemeClr val="dk2"/>
              </a:solidFill>
              <a:latin typeface="Nunito"/>
              <a:ea typeface="Nunito"/>
              <a:cs typeface="Nunito"/>
              <a:sym typeface="Nunito"/>
            </a:endParaRPr>
          </a:p>
          <a:p>
            <a:pPr indent="0" lvl="0" marL="0" rtl="0" algn="l">
              <a:spcBef>
                <a:spcPts val="0"/>
              </a:spcBef>
              <a:spcAft>
                <a:spcPts val="0"/>
              </a:spcAft>
              <a:buNone/>
            </a:pPr>
            <a:r>
              <a:t/>
            </a:r>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4" name="Shape 414"/>
        <p:cNvGrpSpPr/>
        <p:nvPr/>
      </p:nvGrpSpPr>
      <p:grpSpPr>
        <a:xfrm>
          <a:off x="0" y="0"/>
          <a:ext cx="0" cy="0"/>
          <a:chOff x="0" y="0"/>
          <a:chExt cx="0" cy="0"/>
        </a:xfrm>
      </p:grpSpPr>
      <p:sp>
        <p:nvSpPr>
          <p:cNvPr id="415" name="Google Shape;415;g52b252efbb_0_32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52b252efbb_0_3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0" name="Shape 420"/>
        <p:cNvGrpSpPr/>
        <p:nvPr/>
      </p:nvGrpSpPr>
      <p:grpSpPr>
        <a:xfrm>
          <a:off x="0" y="0"/>
          <a:ext cx="0" cy="0"/>
          <a:chOff x="0" y="0"/>
          <a:chExt cx="0" cy="0"/>
        </a:xfrm>
      </p:grpSpPr>
      <p:sp>
        <p:nvSpPr>
          <p:cNvPr id="421" name="Google Shape;421;g4d0b5751f3_0_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4d0b5751f3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0" name="Shape 430"/>
        <p:cNvGrpSpPr/>
        <p:nvPr/>
      </p:nvGrpSpPr>
      <p:grpSpPr>
        <a:xfrm>
          <a:off x="0" y="0"/>
          <a:ext cx="0" cy="0"/>
          <a:chOff x="0" y="0"/>
          <a:chExt cx="0" cy="0"/>
        </a:xfrm>
      </p:grpSpPr>
      <p:sp>
        <p:nvSpPr>
          <p:cNvPr id="431" name="Google Shape;431;g52b252efbb_0_5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52b252efbb_0_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chemeClr val="hlink"/>
                </a:solidFill>
                <a:hlinkClick r:id="rId2"/>
              </a:rPr>
              <a:t>https://github.com/jhaber-zz/Charter-school-identities/blob/master/scripts/parsefile_by_tags.py</a:t>
            </a:r>
            <a:r>
              <a:rPr lang="en-US"/>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7" name="Shape 437"/>
        <p:cNvGrpSpPr/>
        <p:nvPr/>
      </p:nvGrpSpPr>
      <p:grpSpPr>
        <a:xfrm>
          <a:off x="0" y="0"/>
          <a:ext cx="0" cy="0"/>
          <a:chOff x="0" y="0"/>
          <a:chExt cx="0" cy="0"/>
        </a:xfrm>
      </p:grpSpPr>
      <p:sp>
        <p:nvSpPr>
          <p:cNvPr id="438" name="Google Shape;438;g379573e354_0_1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379573e354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200">
                <a:latin typeface="Nunito"/>
                <a:ea typeface="Nunito"/>
                <a:cs typeface="Nunito"/>
                <a:sym typeface="Nunito"/>
              </a:rPr>
              <a:t>For examples of wget usage, see </a:t>
            </a:r>
            <a:r>
              <a:rPr lang="en-US" sz="1200" u="sng">
                <a:solidFill>
                  <a:schemeClr val="hlink"/>
                </a:solidFill>
                <a:latin typeface="Nunito"/>
                <a:ea typeface="Nunito"/>
                <a:cs typeface="Nunito"/>
                <a:sym typeface="Nunito"/>
                <a:hlinkClick r:id="rId2"/>
              </a:rPr>
              <a:t>https://gist.github.com/bueckl/bd0a1e7a30bc8e2eeefd</a:t>
            </a:r>
            <a:r>
              <a:rPr lang="en-US" sz="1200">
                <a:latin typeface="Nunito"/>
                <a:ea typeface="Nunito"/>
                <a:cs typeface="Nunito"/>
                <a:sym typeface="Nunito"/>
              </a:rPr>
              <a:t> </a:t>
            </a:r>
            <a:endParaRPr sz="1200">
              <a:latin typeface="Nunito"/>
              <a:ea typeface="Nunito"/>
              <a:cs typeface="Nunito"/>
              <a:sym typeface="Nunito"/>
            </a:endParaRPr>
          </a:p>
          <a:p>
            <a:pPr indent="0" lvl="0" marL="0" rtl="0" algn="l">
              <a:spcBef>
                <a:spcPts val="0"/>
              </a:spcBef>
              <a:spcAft>
                <a:spcPts val="0"/>
              </a:spcAft>
              <a:buNone/>
            </a:pPr>
            <a:r>
              <a:rPr lang="en-US" sz="1200">
                <a:latin typeface="Nunito"/>
                <a:ea typeface="Nunito"/>
                <a:cs typeface="Nunito"/>
                <a:sym typeface="Nunito"/>
              </a:rPr>
              <a:t>More wget options:</a:t>
            </a:r>
            <a:endParaRPr sz="1200">
              <a:latin typeface="Nunito"/>
              <a:ea typeface="Nunito"/>
              <a:cs typeface="Nunito"/>
              <a:sym typeface="Nunito"/>
            </a:endParaRPr>
          </a:p>
          <a:p>
            <a:pPr indent="-38100" lvl="0" marL="228600" rtl="0" algn="l">
              <a:spcBef>
                <a:spcPts val="100"/>
              </a:spcBef>
              <a:spcAft>
                <a:spcPts val="0"/>
              </a:spcAft>
              <a:buNone/>
            </a:pPr>
            <a:r>
              <a:rPr lang="en-US" sz="1200">
                <a:latin typeface="Courier New"/>
                <a:ea typeface="Courier New"/>
                <a:cs typeface="Courier New"/>
                <a:sym typeface="Courier New"/>
              </a:rPr>
              <a:t>--exclude-directories 	</a:t>
            </a:r>
            <a:r>
              <a:rPr lang="en-US" sz="1200">
                <a:latin typeface="Nunito"/>
                <a:ea typeface="Nunito"/>
                <a:cs typeface="Nunito"/>
                <a:sym typeface="Nunito"/>
              </a:rPr>
              <a:t>Exclude CSV of directories from download</a:t>
            </a:r>
            <a:endParaRPr sz="1200">
              <a:latin typeface="Nunito"/>
              <a:ea typeface="Nunito"/>
              <a:cs typeface="Nunito"/>
              <a:sym typeface="Nunito"/>
            </a:endParaRPr>
          </a:p>
          <a:p>
            <a:pPr indent="-38100" lvl="0" marL="228600" rtl="0" algn="l">
              <a:spcBef>
                <a:spcPts val="100"/>
              </a:spcBef>
              <a:spcAft>
                <a:spcPts val="0"/>
              </a:spcAft>
              <a:buNone/>
            </a:pPr>
            <a:r>
              <a:rPr lang="en-US" sz="1200">
                <a:latin typeface="Courier New"/>
                <a:ea typeface="Courier New"/>
                <a:cs typeface="Courier New"/>
                <a:sym typeface="Courier New"/>
              </a:rPr>
              <a:t>--random-wait 		</a:t>
            </a:r>
            <a:r>
              <a:rPr lang="en-US" sz="1200">
                <a:latin typeface="Nunito"/>
                <a:ea typeface="Nunito"/>
                <a:cs typeface="Nunito"/>
                <a:sym typeface="Nunito"/>
              </a:rPr>
              <a:t>Randomize wait to between 5 and 15 seconds</a:t>
            </a:r>
            <a:endParaRPr sz="1200">
              <a:latin typeface="Nunito"/>
              <a:ea typeface="Nunito"/>
              <a:cs typeface="Nunito"/>
              <a:sym typeface="Nunito"/>
            </a:endParaRPr>
          </a:p>
          <a:p>
            <a:pPr indent="-38100" lvl="0" marL="228600" rtl="0" algn="l">
              <a:spcBef>
                <a:spcPts val="100"/>
              </a:spcBef>
              <a:spcAft>
                <a:spcPts val="0"/>
              </a:spcAft>
              <a:buNone/>
            </a:pPr>
            <a:r>
              <a:rPr lang="en-US" sz="1200">
                <a:solidFill>
                  <a:schemeClr val="dk2"/>
                </a:solidFill>
                <a:latin typeface="Nunito"/>
                <a:ea typeface="Nunito"/>
                <a:cs typeface="Nunito"/>
                <a:sym typeface="Nunito"/>
              </a:rPr>
              <a:t>-O   				Download and store with a different file name</a:t>
            </a:r>
            <a:endParaRPr sz="1200">
              <a:solidFill>
                <a:schemeClr val="dk2"/>
              </a:solidFill>
              <a:latin typeface="Nunito"/>
              <a:ea typeface="Nunito"/>
              <a:cs typeface="Nunito"/>
              <a:sym typeface="Nunito"/>
            </a:endParaRPr>
          </a:p>
          <a:p>
            <a:pPr indent="-38100" lvl="0" marL="228600" rtl="0" algn="l">
              <a:spcBef>
                <a:spcPts val="100"/>
              </a:spcBef>
              <a:spcAft>
                <a:spcPts val="0"/>
              </a:spcAft>
              <a:buNone/>
            </a:pPr>
            <a:r>
              <a:rPr lang="en-US" sz="1200">
                <a:solidFill>
                  <a:schemeClr val="dk2"/>
                </a:solidFill>
                <a:latin typeface="Nunito"/>
                <a:ea typeface="Nunito"/>
                <a:cs typeface="Nunito"/>
                <a:sym typeface="Nunito"/>
              </a:rPr>
              <a:t>--background			For a huge download, put the download in background</a:t>
            </a:r>
            <a:endParaRPr sz="1200">
              <a:solidFill>
                <a:schemeClr val="dk2"/>
              </a:solidFill>
              <a:latin typeface="Nunito"/>
              <a:ea typeface="Nunito"/>
              <a:cs typeface="Nunito"/>
              <a:sym typeface="Nunito"/>
            </a:endParaRPr>
          </a:p>
          <a:p>
            <a:pPr indent="-38100" lvl="0" marL="228600" rtl="0" algn="l">
              <a:spcBef>
                <a:spcPts val="100"/>
              </a:spcBef>
              <a:spcAft>
                <a:spcPts val="0"/>
              </a:spcAft>
              <a:buNone/>
            </a:pPr>
            <a:r>
              <a:rPr lang="en-US" sz="1200">
                <a:solidFill>
                  <a:schemeClr val="dk2"/>
                </a:solidFill>
                <a:latin typeface="Nunito"/>
                <a:ea typeface="Nunito"/>
                <a:cs typeface="Nunito"/>
                <a:sym typeface="Nunito"/>
              </a:rPr>
              <a:t>--tries   				Increase retry attempts</a:t>
            </a:r>
            <a:endParaRPr sz="1200">
              <a:solidFill>
                <a:schemeClr val="dk2"/>
              </a:solidFill>
              <a:latin typeface="Nunito"/>
              <a:ea typeface="Nunito"/>
              <a:cs typeface="Nunito"/>
              <a:sym typeface="Nunito"/>
            </a:endParaRPr>
          </a:p>
          <a:p>
            <a:pPr indent="-38100" lvl="0" marL="228600" rtl="0" algn="l">
              <a:spcBef>
                <a:spcPts val="100"/>
              </a:spcBef>
              <a:spcAft>
                <a:spcPts val="0"/>
              </a:spcAft>
              <a:buNone/>
            </a:pPr>
            <a:r>
              <a:rPr lang="en-US" sz="1200">
                <a:solidFill>
                  <a:schemeClr val="dk2"/>
                </a:solidFill>
                <a:latin typeface="Nunito"/>
                <a:ea typeface="Nunito"/>
                <a:cs typeface="Nunito"/>
                <a:sym typeface="Nunito"/>
              </a:rPr>
              <a:t>-i   					Download multiple files / URLs</a:t>
            </a:r>
            <a:endParaRPr sz="1200">
              <a:solidFill>
                <a:schemeClr val="dk2"/>
              </a:solidFill>
              <a:latin typeface="Nunito"/>
              <a:ea typeface="Nunito"/>
              <a:cs typeface="Nunito"/>
              <a:sym typeface="Nunito"/>
            </a:endParaRPr>
          </a:p>
          <a:p>
            <a:pPr indent="-38100" lvl="0" marL="228600" rtl="0" algn="l">
              <a:spcBef>
                <a:spcPts val="100"/>
              </a:spcBef>
              <a:spcAft>
                <a:spcPts val="0"/>
              </a:spcAft>
              <a:buNone/>
            </a:pPr>
            <a:r>
              <a:rPr lang="en-US" sz="1200">
                <a:solidFill>
                  <a:schemeClr val="dk2"/>
                </a:solidFill>
                <a:latin typeface="Nunito"/>
                <a:ea typeface="Nunito"/>
                <a:cs typeface="Nunito"/>
                <a:sym typeface="Nunito"/>
              </a:rPr>
              <a:t>--mirror   				Download a full website and make available for local viewing</a:t>
            </a:r>
            <a:endParaRPr sz="1200">
              <a:solidFill>
                <a:schemeClr val="dk2"/>
              </a:solidFill>
              <a:latin typeface="Nunito"/>
              <a:ea typeface="Nunito"/>
              <a:cs typeface="Nunito"/>
              <a:sym typeface="Nunito"/>
            </a:endParaRPr>
          </a:p>
          <a:p>
            <a:pPr indent="-38100" lvl="0" marL="228600" rtl="0" algn="l">
              <a:spcBef>
                <a:spcPts val="100"/>
              </a:spcBef>
              <a:spcAft>
                <a:spcPts val="0"/>
              </a:spcAft>
              <a:buNone/>
            </a:pPr>
            <a:r>
              <a:rPr lang="en-US" sz="1200">
                <a:solidFill>
                  <a:schemeClr val="dk2"/>
                </a:solidFill>
                <a:latin typeface="Nunito"/>
                <a:ea typeface="Nunito"/>
                <a:cs typeface="Nunito"/>
                <a:sym typeface="Nunito"/>
              </a:rPr>
              <a:t>-r -A   				Download only certain file types</a:t>
            </a:r>
            <a:endParaRPr sz="1200">
              <a:solidFill>
                <a:schemeClr val="dk2"/>
              </a:solidFill>
              <a:latin typeface="Nunito"/>
              <a:ea typeface="Nunito"/>
              <a:cs typeface="Nunito"/>
              <a:sym typeface="Nunito"/>
            </a:endParaRPr>
          </a:p>
          <a:p>
            <a:pPr indent="-38100" lvl="0" marL="228600" rtl="0" algn="l">
              <a:spcBef>
                <a:spcPts val="100"/>
              </a:spcBef>
              <a:spcAft>
                <a:spcPts val="0"/>
              </a:spcAft>
              <a:buNone/>
            </a:pPr>
            <a:r>
              <a:rPr lang="en-US" sz="1200">
                <a:solidFill>
                  <a:schemeClr val="dk2"/>
                </a:solidFill>
                <a:latin typeface="Nunito"/>
                <a:ea typeface="Nunito"/>
                <a:cs typeface="Nunito"/>
                <a:sym typeface="Nunito"/>
              </a:rPr>
              <a:t>--spider   				Determine whether the remote file exist at the destination (mimics web spiders)</a:t>
            </a:r>
            <a:endParaRPr sz="1200">
              <a:solidFill>
                <a:schemeClr val="dk2"/>
              </a:solidFill>
              <a:latin typeface="Nunito"/>
              <a:ea typeface="Nunito"/>
              <a:cs typeface="Nunito"/>
              <a:sym typeface="Nunito"/>
            </a:endParaRPr>
          </a:p>
          <a:p>
            <a:pPr indent="-38100" lvl="0" marL="228600" rtl="0" algn="l">
              <a:spcBef>
                <a:spcPts val="100"/>
              </a:spcBef>
              <a:spcAft>
                <a:spcPts val="0"/>
              </a:spcAft>
              <a:buNone/>
            </a:pPr>
            <a:r>
              <a:rPr lang="en-US" sz="1200">
                <a:solidFill>
                  <a:schemeClr val="dk2"/>
                </a:solidFill>
                <a:latin typeface="Nunito"/>
                <a:ea typeface="Nunito"/>
                <a:cs typeface="Nunito"/>
                <a:sym typeface="Nunito"/>
              </a:rPr>
              <a:t>--domains   			Download only only PDF files from specific domains</a:t>
            </a:r>
            <a:endParaRPr sz="1200">
              <a:solidFill>
                <a:schemeClr val="dk2"/>
              </a:solidFill>
              <a:latin typeface="Nunito"/>
              <a:ea typeface="Nunito"/>
              <a:cs typeface="Nunito"/>
              <a:sym typeface="Nunito"/>
            </a:endParaRPr>
          </a:p>
          <a:p>
            <a:pPr indent="-38100" lvl="0" marL="228600" rtl="0" algn="l">
              <a:spcBef>
                <a:spcPts val="100"/>
              </a:spcBef>
              <a:spcAft>
                <a:spcPts val="0"/>
              </a:spcAft>
              <a:buNone/>
            </a:pPr>
            <a:r>
              <a:rPr lang="en-US" sz="1200">
                <a:solidFill>
                  <a:schemeClr val="dk2"/>
                </a:solidFill>
                <a:latin typeface="Nunito"/>
                <a:ea typeface="Nunito"/>
                <a:cs typeface="Nunito"/>
                <a:sym typeface="Nunito"/>
              </a:rPr>
              <a:t>--user --password   		Download files from password protected sites</a:t>
            </a:r>
            <a:endParaRPr sz="1200">
              <a:solidFill>
                <a:schemeClr val="dk2"/>
              </a:solidFill>
              <a:latin typeface="Nunito"/>
              <a:ea typeface="Nunito"/>
              <a:cs typeface="Nunito"/>
              <a:sym typeface="Nunito"/>
            </a:endParaRPr>
          </a:p>
          <a:p>
            <a:pPr indent="-38100" lvl="0" marL="228600" rtl="0" algn="l">
              <a:spcBef>
                <a:spcPts val="100"/>
              </a:spcBef>
              <a:spcAft>
                <a:spcPts val="100"/>
              </a:spcAft>
              <a:buNone/>
            </a:pPr>
            <a:r>
              <a:rPr lang="en-US" sz="1200">
                <a:solidFill>
                  <a:schemeClr val="dk2"/>
                </a:solidFill>
                <a:latin typeface="Nunito"/>
                <a:ea typeface="Nunito"/>
                <a:cs typeface="Nunito"/>
                <a:sym typeface="Nunito"/>
              </a:rPr>
              <a:t>--http-user --http-password   Download from password protected http sites</a:t>
            </a:r>
            <a:endParaRPr sz="1200">
              <a:solidFill>
                <a:schemeClr val="dk2"/>
              </a:solidFill>
              <a:latin typeface="Nunito"/>
              <a:ea typeface="Nunito"/>
              <a:cs typeface="Nunito"/>
              <a:sym typeface="Nunito"/>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5" name="Shape 445"/>
        <p:cNvGrpSpPr/>
        <p:nvPr/>
      </p:nvGrpSpPr>
      <p:grpSpPr>
        <a:xfrm>
          <a:off x="0" y="0"/>
          <a:ext cx="0" cy="0"/>
          <a:chOff x="0" y="0"/>
          <a:chExt cx="0" cy="0"/>
        </a:xfrm>
      </p:grpSpPr>
      <p:sp>
        <p:nvSpPr>
          <p:cNvPr id="446" name="Google Shape;446;g379573e354_0_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379573e354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http://www.spacharter.org/mission-and-vision.html</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1" name="Shape 451"/>
        <p:cNvGrpSpPr/>
        <p:nvPr/>
      </p:nvGrpSpPr>
      <p:grpSpPr>
        <a:xfrm>
          <a:off x="0" y="0"/>
          <a:ext cx="0" cy="0"/>
          <a:chOff x="0" y="0"/>
          <a:chExt cx="0" cy="0"/>
        </a:xfrm>
      </p:grpSpPr>
      <p:sp>
        <p:nvSpPr>
          <p:cNvPr id="452" name="Google Shape;452;g29911cbe3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29911cbe3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chemeClr val="hlink"/>
                </a:solidFill>
                <a:hlinkClick r:id="rId2"/>
              </a:rPr>
              <a:t>https://docs.google.com/spreadsheets/d/11ADOeZ_Vtp7RFWgMDcmVjH-y6k1H4JwfxAUdyjdH_g0/edit?usp=sharing</a:t>
            </a:r>
            <a:r>
              <a:rPr lang="en-US"/>
              <a:t> </a:t>
            </a:r>
            <a:endParaRPr/>
          </a:p>
          <a:p>
            <a:pPr indent="0" lvl="0" marL="0" rtl="0" algn="l">
              <a:spcBef>
                <a:spcPts val="0"/>
              </a:spcBef>
              <a:spcAft>
                <a:spcPts val="0"/>
              </a:spcAft>
              <a:buNone/>
            </a:pPr>
            <a:r>
              <a:rPr lang="en-US"/>
              <a:t>Compare schools that DIDN’T get downloaded with those that DID: in different areas? More poor or ethnic minority? Larger? Older?</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accent3"/>
        </a:solidFill>
      </p:bgPr>
    </p:bg>
    <p:spTree>
      <p:nvGrpSpPr>
        <p:cNvPr id="9" name="Shape 9"/>
        <p:cNvGrpSpPr/>
        <p:nvPr/>
      </p:nvGrpSpPr>
      <p:grpSpPr>
        <a:xfrm>
          <a:off x="0" y="0"/>
          <a:ext cx="0" cy="0"/>
          <a:chOff x="0" y="0"/>
          <a:chExt cx="0" cy="0"/>
        </a:xfrm>
      </p:grpSpPr>
      <p:grpSp>
        <p:nvGrpSpPr>
          <p:cNvPr id="10" name="Google Shape;10;p2"/>
          <p:cNvGrpSpPr/>
          <p:nvPr/>
        </p:nvGrpSpPr>
        <p:grpSpPr>
          <a:xfrm>
            <a:off x="9790426" y="4546120"/>
            <a:ext cx="2255173" cy="2310006"/>
            <a:chOff x="7343003" y="3409675"/>
            <a:chExt cx="1691422" cy="1732548"/>
          </a:xfrm>
        </p:grpSpPr>
        <p:grpSp>
          <p:nvGrpSpPr>
            <p:cNvPr id="11" name="Google Shape;11;p2"/>
            <p:cNvGrpSpPr/>
            <p:nvPr/>
          </p:nvGrpSpPr>
          <p:grpSpPr>
            <a:xfrm>
              <a:off x="7343003" y="4453711"/>
              <a:ext cx="316800" cy="688513"/>
              <a:chOff x="7343003" y="4453711"/>
              <a:chExt cx="316800" cy="688513"/>
            </a:xfrm>
          </p:grpSpPr>
          <p:sp>
            <p:nvSpPr>
              <p:cNvPr id="12" name="Google Shape;12;p2"/>
              <p:cNvSpPr/>
              <p:nvPr/>
            </p:nvSpPr>
            <p:spPr>
              <a:xfrm>
                <a:off x="7343003" y="4453711"/>
                <a:ext cx="316800" cy="688500"/>
              </a:xfrm>
              <a:prstGeom prst="round2SameRect">
                <a:avLst>
                  <a:gd fmla="val 50000" name="adj1"/>
                  <a:gd fmla="val 0"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 name="Google Shape;13;p2"/>
              <p:cNvSpPr/>
              <p:nvPr/>
            </p:nvSpPr>
            <p:spPr>
              <a:xfrm>
                <a:off x="7343003" y="4801723"/>
                <a:ext cx="316800" cy="340500"/>
              </a:xfrm>
              <a:prstGeom prst="round2SameRect">
                <a:avLst>
                  <a:gd fmla="val 50000" name="adj1"/>
                  <a:gd fmla="val 0"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4" name="Google Shape;14;p2"/>
            <p:cNvGrpSpPr/>
            <p:nvPr/>
          </p:nvGrpSpPr>
          <p:grpSpPr>
            <a:xfrm>
              <a:off x="7801210" y="4105700"/>
              <a:ext cx="316800" cy="1036523"/>
              <a:chOff x="7801210" y="4105700"/>
              <a:chExt cx="316800" cy="1036523"/>
            </a:xfrm>
          </p:grpSpPr>
          <p:sp>
            <p:nvSpPr>
              <p:cNvPr id="15" name="Google Shape;15;p2"/>
              <p:cNvSpPr/>
              <p:nvPr/>
            </p:nvSpPr>
            <p:spPr>
              <a:xfrm>
                <a:off x="7801210" y="4453711"/>
                <a:ext cx="316800" cy="688500"/>
              </a:xfrm>
              <a:prstGeom prst="round2SameRect">
                <a:avLst>
                  <a:gd fmla="val 50000" name="adj1"/>
                  <a:gd fmla="val 0"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 name="Google Shape;16;p2"/>
              <p:cNvSpPr/>
              <p:nvPr/>
            </p:nvSpPr>
            <p:spPr>
              <a:xfrm>
                <a:off x="7801210" y="4105700"/>
                <a:ext cx="316800" cy="1036500"/>
              </a:xfrm>
              <a:prstGeom prst="round2SameRect">
                <a:avLst>
                  <a:gd fmla="val 50000" name="adj1"/>
                  <a:gd fmla="val 0"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 name="Google Shape;17;p2"/>
              <p:cNvSpPr/>
              <p:nvPr/>
            </p:nvSpPr>
            <p:spPr>
              <a:xfrm>
                <a:off x="7801210" y="4801723"/>
                <a:ext cx="316800" cy="340500"/>
              </a:xfrm>
              <a:prstGeom prst="round2SameRect">
                <a:avLst>
                  <a:gd fmla="val 50000" name="adj1"/>
                  <a:gd fmla="val 0"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8259418" y="3757688"/>
              <a:ext cx="316800" cy="1384535"/>
              <a:chOff x="8259418" y="3757688"/>
              <a:chExt cx="316800" cy="1384535"/>
            </a:xfrm>
          </p:grpSpPr>
          <p:sp>
            <p:nvSpPr>
              <p:cNvPr id="19" name="Google Shape;19;p2"/>
              <p:cNvSpPr/>
              <p:nvPr/>
            </p:nvSpPr>
            <p:spPr>
              <a:xfrm>
                <a:off x="8259418" y="4453711"/>
                <a:ext cx="316800" cy="688500"/>
              </a:xfrm>
              <a:prstGeom prst="round2SameRect">
                <a:avLst>
                  <a:gd fmla="val 50000" name="adj1"/>
                  <a:gd fmla="val 0"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 name="Google Shape;20;p2"/>
              <p:cNvSpPr/>
              <p:nvPr/>
            </p:nvSpPr>
            <p:spPr>
              <a:xfrm>
                <a:off x="8259418" y="3757688"/>
                <a:ext cx="316800" cy="1384500"/>
              </a:xfrm>
              <a:prstGeom prst="round2SameRect">
                <a:avLst>
                  <a:gd fmla="val 50000" name="adj1"/>
                  <a:gd fmla="val 0"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 name="Google Shape;21;p2"/>
              <p:cNvSpPr/>
              <p:nvPr/>
            </p:nvSpPr>
            <p:spPr>
              <a:xfrm>
                <a:off x="8259418" y="4105700"/>
                <a:ext cx="316800" cy="1036500"/>
              </a:xfrm>
              <a:prstGeom prst="round2SameRect">
                <a:avLst>
                  <a:gd fmla="val 50000" name="adj1"/>
                  <a:gd fmla="val 0"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 name="Google Shape;22;p2"/>
              <p:cNvSpPr/>
              <p:nvPr/>
            </p:nvSpPr>
            <p:spPr>
              <a:xfrm>
                <a:off x="8259418" y="4801723"/>
                <a:ext cx="316800" cy="340500"/>
              </a:xfrm>
              <a:prstGeom prst="round2SameRect">
                <a:avLst>
                  <a:gd fmla="val 50000" name="adj1"/>
                  <a:gd fmla="val 0"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3" name="Google Shape;23;p2"/>
            <p:cNvGrpSpPr/>
            <p:nvPr/>
          </p:nvGrpSpPr>
          <p:grpSpPr>
            <a:xfrm>
              <a:off x="8717625" y="3409675"/>
              <a:ext cx="316800" cy="1732548"/>
              <a:chOff x="8717625" y="3409675"/>
              <a:chExt cx="316800" cy="1732548"/>
            </a:xfrm>
          </p:grpSpPr>
          <p:sp>
            <p:nvSpPr>
              <p:cNvPr id="24" name="Google Shape;24;p2"/>
              <p:cNvSpPr/>
              <p:nvPr/>
            </p:nvSpPr>
            <p:spPr>
              <a:xfrm>
                <a:off x="8717625" y="4453711"/>
                <a:ext cx="316800" cy="688500"/>
              </a:xfrm>
              <a:prstGeom prst="round2SameRect">
                <a:avLst>
                  <a:gd fmla="val 50000" name="adj1"/>
                  <a:gd fmla="val 0"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 name="Google Shape;25;p2"/>
              <p:cNvSpPr/>
              <p:nvPr/>
            </p:nvSpPr>
            <p:spPr>
              <a:xfrm>
                <a:off x="8717625" y="3757688"/>
                <a:ext cx="316800" cy="1384500"/>
              </a:xfrm>
              <a:prstGeom prst="round2SameRect">
                <a:avLst>
                  <a:gd fmla="val 50000" name="adj1"/>
                  <a:gd fmla="val 0"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 name="Google Shape;26;p2"/>
              <p:cNvSpPr/>
              <p:nvPr/>
            </p:nvSpPr>
            <p:spPr>
              <a:xfrm>
                <a:off x="8717625" y="4105700"/>
                <a:ext cx="316800" cy="1036500"/>
              </a:xfrm>
              <a:prstGeom prst="round2SameRect">
                <a:avLst>
                  <a:gd fmla="val 50000" name="adj1"/>
                  <a:gd fmla="val 0"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 name="Google Shape;27;p2"/>
              <p:cNvSpPr/>
              <p:nvPr/>
            </p:nvSpPr>
            <p:spPr>
              <a:xfrm>
                <a:off x="8717625" y="3409675"/>
                <a:ext cx="316800" cy="1732500"/>
              </a:xfrm>
              <a:prstGeom prst="round2SameRect">
                <a:avLst>
                  <a:gd fmla="val 50000" name="adj1"/>
                  <a:gd fmla="val 0"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 name="Google Shape;28;p2"/>
              <p:cNvSpPr/>
              <p:nvPr/>
            </p:nvSpPr>
            <p:spPr>
              <a:xfrm>
                <a:off x="8717625" y="4801723"/>
                <a:ext cx="316800" cy="340500"/>
              </a:xfrm>
              <a:prstGeom prst="round2SameRect">
                <a:avLst>
                  <a:gd fmla="val 50000" name="adj1"/>
                  <a:gd fmla="val 0"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grpSp>
        <p:nvGrpSpPr>
          <p:cNvPr id="29" name="Google Shape;29;p2"/>
          <p:cNvGrpSpPr/>
          <p:nvPr/>
        </p:nvGrpSpPr>
        <p:grpSpPr>
          <a:xfrm>
            <a:off x="6724502" y="0"/>
            <a:ext cx="5085303" cy="5118675"/>
            <a:chOff x="5043503" y="0"/>
            <a:chExt cx="3814072" cy="3839102"/>
          </a:xfrm>
        </p:grpSpPr>
        <p:sp>
          <p:nvSpPr>
            <p:cNvPr id="30" name="Google Shape;30;p2"/>
            <p:cNvSpPr/>
            <p:nvPr/>
          </p:nvSpPr>
          <p:spPr>
            <a:xfrm>
              <a:off x="8460975" y="1817775"/>
              <a:ext cx="396600" cy="396600"/>
            </a:xfrm>
            <a:prstGeom prst="ellipse">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 name="Google Shape;31;p2"/>
            <p:cNvSpPr/>
            <p:nvPr/>
          </p:nvSpPr>
          <p:spPr>
            <a:xfrm rot="-9830444">
              <a:off x="6469759" y="3480728"/>
              <a:ext cx="320148" cy="320148"/>
            </a:xfrm>
            <a:prstGeom prst="ellipse">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32" name="Google Shape;32;p2"/>
            <p:cNvGrpSpPr/>
            <p:nvPr/>
          </p:nvGrpSpPr>
          <p:grpSpPr>
            <a:xfrm>
              <a:off x="7647812" y="2704283"/>
              <a:ext cx="635219" cy="635219"/>
              <a:chOff x="6725724" y="2701260"/>
              <a:chExt cx="1208101" cy="1208100"/>
            </a:xfrm>
          </p:grpSpPr>
          <p:sp>
            <p:nvSpPr>
              <p:cNvPr id="33" name="Google Shape;33;p2"/>
              <p:cNvSpPr/>
              <p:nvPr/>
            </p:nvSpPr>
            <p:spPr>
              <a:xfrm rot="5400000">
                <a:off x="6725725" y="2701260"/>
                <a:ext cx="1208100" cy="1208100"/>
              </a:xfrm>
              <a:prstGeom prst="ellipse">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 name="Google Shape;34;p2"/>
              <p:cNvSpPr/>
              <p:nvPr/>
            </p:nvSpPr>
            <p:spPr>
              <a:xfrm rot="5400000">
                <a:off x="6725724" y="2701260"/>
                <a:ext cx="1208100" cy="1208100"/>
              </a:xfrm>
              <a:prstGeom prst="pie">
                <a:avLst>
                  <a:gd fmla="val 8244818" name="adj1"/>
                  <a:gd fmla="val 16246175"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 name="Google Shape;35;p2"/>
              <p:cNvSpPr/>
              <p:nvPr/>
            </p:nvSpPr>
            <p:spPr>
              <a:xfrm rot="5400000">
                <a:off x="6954988" y="2930398"/>
                <a:ext cx="749700" cy="749700"/>
              </a:xfrm>
              <a:prstGeom prst="ellipse">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36" name="Google Shape;36;p2"/>
            <p:cNvSpPr/>
            <p:nvPr/>
          </p:nvSpPr>
          <p:spPr>
            <a:xfrm>
              <a:off x="8460975" y="1817775"/>
              <a:ext cx="396600" cy="396600"/>
            </a:xfrm>
            <a:prstGeom prst="pie">
              <a:avLst>
                <a:gd fmla="val 19376841" name="adj1"/>
                <a:gd fmla="val 16200000"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37" name="Google Shape;37;p2"/>
            <p:cNvGrpSpPr/>
            <p:nvPr/>
          </p:nvGrpSpPr>
          <p:grpSpPr>
            <a:xfrm>
              <a:off x="7952720" y="179238"/>
              <a:ext cx="873165" cy="873003"/>
              <a:chOff x="7754428" y="208725"/>
              <a:chExt cx="541800" cy="541800"/>
            </a:xfrm>
          </p:grpSpPr>
          <p:sp>
            <p:nvSpPr>
              <p:cNvPr id="38" name="Google Shape;38;p2"/>
              <p:cNvSpPr/>
              <p:nvPr/>
            </p:nvSpPr>
            <p:spPr>
              <a:xfrm rot="-8647347">
                <a:off x="7831319" y="285616"/>
                <a:ext cx="388018" cy="388018"/>
              </a:xfrm>
              <a:prstGeom prst="ellipse">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 name="Google Shape;39;p2"/>
              <p:cNvSpPr/>
              <p:nvPr/>
            </p:nvSpPr>
            <p:spPr>
              <a:xfrm rot="-8647347">
                <a:off x="7831319" y="285616"/>
                <a:ext cx="388018" cy="388018"/>
              </a:xfrm>
              <a:prstGeom prst="pie">
                <a:avLst>
                  <a:gd fmla="val 19376841" name="adj1"/>
                  <a:gd fmla="val 12313574"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40" name="Google Shape;40;p2"/>
            <p:cNvSpPr/>
            <p:nvPr/>
          </p:nvSpPr>
          <p:spPr>
            <a:xfrm>
              <a:off x="5399840" y="356365"/>
              <a:ext cx="2577000" cy="2577000"/>
            </a:xfrm>
            <a:prstGeom prst="ellipse">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 name="Google Shape;41;p2"/>
            <p:cNvSpPr/>
            <p:nvPr/>
          </p:nvSpPr>
          <p:spPr>
            <a:xfrm rot="2043858">
              <a:off x="5503813" y="460310"/>
              <a:ext cx="2369480" cy="2369480"/>
            </a:xfrm>
            <a:prstGeom prst="ellipse">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 name="Google Shape;42;p2"/>
            <p:cNvSpPr/>
            <p:nvPr/>
          </p:nvSpPr>
          <p:spPr>
            <a:xfrm>
              <a:off x="5399795" y="360281"/>
              <a:ext cx="2577000" cy="2577000"/>
            </a:xfrm>
            <a:prstGeom prst="pie">
              <a:avLst>
                <a:gd fmla="val 8801158" name="adj1"/>
                <a:gd fmla="val 16200000"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 name="Google Shape;43;p2"/>
            <p:cNvSpPr/>
            <p:nvPr/>
          </p:nvSpPr>
          <p:spPr>
            <a:xfrm rot="2044777">
              <a:off x="5911449" y="867729"/>
              <a:ext cx="1554223" cy="1554223"/>
            </a:xfrm>
            <a:prstGeom prst="ellipse">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 name="Google Shape;44;p2"/>
            <p:cNvSpPr/>
            <p:nvPr/>
          </p:nvSpPr>
          <p:spPr>
            <a:xfrm>
              <a:off x="5399795" y="356358"/>
              <a:ext cx="2577000" cy="2577000"/>
            </a:xfrm>
            <a:prstGeom prst="pie">
              <a:avLst>
                <a:gd fmla="val 12554101" name="adj1"/>
                <a:gd fmla="val 16200000"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 name="Google Shape;45;p2"/>
            <p:cNvSpPr/>
            <p:nvPr/>
          </p:nvSpPr>
          <p:spPr>
            <a:xfrm rot="-9830444">
              <a:off x="6469759" y="3480727"/>
              <a:ext cx="320148" cy="320148"/>
            </a:xfrm>
            <a:prstGeom prst="pie">
              <a:avLst>
                <a:gd fmla="val 19376841" name="adj1"/>
                <a:gd fmla="val 16200000"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46" name="Google Shape;46;p2"/>
          <p:cNvSpPr txBox="1"/>
          <p:nvPr>
            <p:ph type="ctrTitle"/>
          </p:nvPr>
        </p:nvSpPr>
        <p:spPr>
          <a:xfrm>
            <a:off x="1098667" y="2151750"/>
            <a:ext cx="5673900" cy="2497200"/>
          </a:xfrm>
          <a:prstGeom prst="rect">
            <a:avLst/>
          </a:prstGeom>
        </p:spPr>
        <p:txBody>
          <a:bodyPr anchorCtr="0" anchor="ctr" bIns="121900" lIns="121900" spcFirstLastPara="1" rIns="121900" wrap="square" tIns="12190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47" name="Google Shape;47;p2"/>
          <p:cNvSpPr txBox="1"/>
          <p:nvPr>
            <p:ph idx="1" type="subTitle"/>
          </p:nvPr>
        </p:nvSpPr>
        <p:spPr>
          <a:xfrm>
            <a:off x="1098667" y="4795067"/>
            <a:ext cx="5673900" cy="927300"/>
          </a:xfrm>
          <a:prstGeom prst="rect">
            <a:avLst/>
          </a:prstGeom>
        </p:spPr>
        <p:txBody>
          <a:bodyPr anchorCtr="0" anchor="t" bIns="121900" lIns="121900" spcFirstLastPara="1" rIns="121900" wrap="square" tIns="121900">
            <a:no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p:txBody>
      </p:sp>
      <p:sp>
        <p:nvSpPr>
          <p:cNvPr id="48" name="Google Shape;48;p2"/>
          <p:cNvSpPr txBox="1"/>
          <p:nvPr>
            <p:ph idx="12" type="sldNum"/>
          </p:nvPr>
        </p:nvSpPr>
        <p:spPr>
          <a:xfrm>
            <a:off x="11268061" y="6315968"/>
            <a:ext cx="731700" cy="524700"/>
          </a:xfrm>
          <a:prstGeom prst="rect">
            <a:avLst/>
          </a:prstGeom>
        </p:spPr>
        <p:txBody>
          <a:bodyPr anchorCtr="0" anchor="ctr" bIns="121900" lIns="121900" spcFirstLastPara="1" rIns="121900" wrap="square" tIns="12190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accent3"/>
        </a:solidFill>
      </p:bgPr>
    </p:bg>
    <p:spTree>
      <p:nvGrpSpPr>
        <p:cNvPr id="141" name="Shape 141"/>
        <p:cNvGrpSpPr/>
        <p:nvPr/>
      </p:nvGrpSpPr>
      <p:grpSpPr>
        <a:xfrm>
          <a:off x="0" y="0"/>
          <a:ext cx="0" cy="0"/>
          <a:chOff x="0" y="0"/>
          <a:chExt cx="0" cy="0"/>
        </a:xfrm>
      </p:grpSpPr>
      <p:grpSp>
        <p:nvGrpSpPr>
          <p:cNvPr id="142" name="Google Shape;142;p11"/>
          <p:cNvGrpSpPr/>
          <p:nvPr/>
        </p:nvGrpSpPr>
        <p:grpSpPr>
          <a:xfrm>
            <a:off x="69" y="5465463"/>
            <a:ext cx="12191743" cy="1392365"/>
            <a:chOff x="52" y="4099200"/>
            <a:chExt cx="9144036" cy="1044300"/>
          </a:xfrm>
        </p:grpSpPr>
        <p:grpSp>
          <p:nvGrpSpPr>
            <p:cNvPr id="143" name="Google Shape;143;p11"/>
            <p:cNvGrpSpPr/>
            <p:nvPr/>
          </p:nvGrpSpPr>
          <p:grpSpPr>
            <a:xfrm>
              <a:off x="52" y="4309200"/>
              <a:ext cx="231622" cy="834300"/>
              <a:chOff x="2688737" y="4301380"/>
              <a:chExt cx="231900" cy="834300"/>
            </a:xfrm>
          </p:grpSpPr>
          <p:sp>
            <p:nvSpPr>
              <p:cNvPr id="144" name="Google Shape;144;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 name="Google Shape;145;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 name="Google Shape;146;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 name="Google Shape;147;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48" name="Google Shape;148;p11"/>
            <p:cNvGrpSpPr/>
            <p:nvPr/>
          </p:nvGrpSpPr>
          <p:grpSpPr>
            <a:xfrm>
              <a:off x="371406" y="4099200"/>
              <a:ext cx="231622" cy="1044300"/>
              <a:chOff x="2688737" y="4091380"/>
              <a:chExt cx="231900" cy="1044300"/>
            </a:xfrm>
          </p:grpSpPr>
          <p:sp>
            <p:nvSpPr>
              <p:cNvPr id="149" name="Google Shape;149;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0" name="Google Shape;150;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1" name="Google Shape;151;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2" name="Google Shape;152;p11"/>
              <p:cNvSpPr/>
              <p:nvPr/>
            </p:nvSpPr>
            <p:spPr>
              <a:xfrm flipH="1">
                <a:off x="2688737" y="4091380"/>
                <a:ext cx="231900" cy="104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3" name="Google Shape;153;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54" name="Google Shape;154;p11"/>
            <p:cNvGrpSpPr/>
            <p:nvPr/>
          </p:nvGrpSpPr>
          <p:grpSpPr>
            <a:xfrm>
              <a:off x="742761" y="4309200"/>
              <a:ext cx="231622" cy="834300"/>
              <a:chOff x="2688737" y="4301380"/>
              <a:chExt cx="231900" cy="834300"/>
            </a:xfrm>
          </p:grpSpPr>
          <p:sp>
            <p:nvSpPr>
              <p:cNvPr id="155" name="Google Shape;155;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6" name="Google Shape;156;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7" name="Google Shape;157;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8" name="Google Shape;158;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59" name="Google Shape;159;p11"/>
            <p:cNvGrpSpPr/>
            <p:nvPr/>
          </p:nvGrpSpPr>
          <p:grpSpPr>
            <a:xfrm>
              <a:off x="1114115" y="4518900"/>
              <a:ext cx="231622" cy="624600"/>
              <a:chOff x="2688737" y="4511080"/>
              <a:chExt cx="231900" cy="624600"/>
            </a:xfrm>
          </p:grpSpPr>
          <p:sp>
            <p:nvSpPr>
              <p:cNvPr id="160" name="Google Shape;160;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1" name="Google Shape;161;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2" name="Google Shape;162;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63" name="Google Shape;163;p11"/>
            <p:cNvGrpSpPr/>
            <p:nvPr/>
          </p:nvGrpSpPr>
          <p:grpSpPr>
            <a:xfrm>
              <a:off x="1856753" y="4099200"/>
              <a:ext cx="231600" cy="1044300"/>
              <a:chOff x="1856753" y="4099200"/>
              <a:chExt cx="231600" cy="1044300"/>
            </a:xfrm>
          </p:grpSpPr>
          <p:sp>
            <p:nvSpPr>
              <p:cNvPr id="164" name="Google Shape;164;p11"/>
              <p:cNvSpPr/>
              <p:nvPr/>
            </p:nvSpPr>
            <p:spPr>
              <a:xfrm flipH="1">
                <a:off x="1856753"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5" name="Google Shape;165;p11"/>
              <p:cNvSpPr/>
              <p:nvPr/>
            </p:nvSpPr>
            <p:spPr>
              <a:xfrm flipH="1">
                <a:off x="1856753" y="4309200"/>
                <a:ext cx="231600" cy="83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6" name="Google Shape;166;p11"/>
              <p:cNvSpPr/>
              <p:nvPr/>
            </p:nvSpPr>
            <p:spPr>
              <a:xfrm flipH="1">
                <a:off x="1856753"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7" name="Google Shape;167;p11"/>
              <p:cNvSpPr/>
              <p:nvPr/>
            </p:nvSpPr>
            <p:spPr>
              <a:xfrm flipH="1">
                <a:off x="1856753" y="4099200"/>
                <a:ext cx="231600" cy="104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8" name="Google Shape;168;p11"/>
              <p:cNvSpPr/>
              <p:nvPr/>
            </p:nvSpPr>
            <p:spPr>
              <a:xfrm flipH="1">
                <a:off x="1856753"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69" name="Google Shape;169;p11"/>
            <p:cNvGrpSpPr/>
            <p:nvPr/>
          </p:nvGrpSpPr>
          <p:grpSpPr>
            <a:xfrm>
              <a:off x="2228107" y="4309200"/>
              <a:ext cx="231600" cy="834300"/>
              <a:chOff x="2228107" y="4309200"/>
              <a:chExt cx="231600" cy="834300"/>
            </a:xfrm>
          </p:grpSpPr>
          <p:sp>
            <p:nvSpPr>
              <p:cNvPr id="170" name="Google Shape;170;p11"/>
              <p:cNvSpPr/>
              <p:nvPr/>
            </p:nvSpPr>
            <p:spPr>
              <a:xfrm flipH="1">
                <a:off x="2228107"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1" name="Google Shape;171;p11"/>
              <p:cNvSpPr/>
              <p:nvPr/>
            </p:nvSpPr>
            <p:spPr>
              <a:xfrm flipH="1">
                <a:off x="2228107" y="4309200"/>
                <a:ext cx="231600" cy="83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2" name="Google Shape;172;p11"/>
              <p:cNvSpPr/>
              <p:nvPr/>
            </p:nvSpPr>
            <p:spPr>
              <a:xfrm flipH="1">
                <a:off x="2228107"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3" name="Google Shape;173;p11"/>
              <p:cNvSpPr/>
              <p:nvPr/>
            </p:nvSpPr>
            <p:spPr>
              <a:xfrm flipH="1">
                <a:off x="2228107"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74" name="Google Shape;174;p11"/>
            <p:cNvGrpSpPr/>
            <p:nvPr/>
          </p:nvGrpSpPr>
          <p:grpSpPr>
            <a:xfrm>
              <a:off x="2599462" y="4518900"/>
              <a:ext cx="231600" cy="624600"/>
              <a:chOff x="2599462" y="4518900"/>
              <a:chExt cx="231600" cy="624600"/>
            </a:xfrm>
          </p:grpSpPr>
          <p:sp>
            <p:nvSpPr>
              <p:cNvPr id="175" name="Google Shape;175;p11"/>
              <p:cNvSpPr/>
              <p:nvPr/>
            </p:nvSpPr>
            <p:spPr>
              <a:xfrm flipH="1">
                <a:off x="2599462"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6" name="Google Shape;176;p11"/>
              <p:cNvSpPr/>
              <p:nvPr/>
            </p:nvSpPr>
            <p:spPr>
              <a:xfrm flipH="1">
                <a:off x="2599462"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7" name="Google Shape;177;p11"/>
              <p:cNvSpPr/>
              <p:nvPr/>
            </p:nvSpPr>
            <p:spPr>
              <a:xfrm flipH="1">
                <a:off x="2599462"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78" name="Google Shape;178;p11"/>
            <p:cNvGrpSpPr/>
            <p:nvPr/>
          </p:nvGrpSpPr>
          <p:grpSpPr>
            <a:xfrm>
              <a:off x="3342171" y="4099200"/>
              <a:ext cx="231600" cy="1044300"/>
              <a:chOff x="3342171" y="4099200"/>
              <a:chExt cx="231600" cy="1044300"/>
            </a:xfrm>
          </p:grpSpPr>
          <p:sp>
            <p:nvSpPr>
              <p:cNvPr id="179" name="Google Shape;179;p11"/>
              <p:cNvSpPr/>
              <p:nvPr/>
            </p:nvSpPr>
            <p:spPr>
              <a:xfrm flipH="1">
                <a:off x="3342171"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0" name="Google Shape;180;p11"/>
              <p:cNvSpPr/>
              <p:nvPr/>
            </p:nvSpPr>
            <p:spPr>
              <a:xfrm flipH="1">
                <a:off x="3342171" y="4309200"/>
                <a:ext cx="231600" cy="83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1" name="Google Shape;181;p11"/>
              <p:cNvSpPr/>
              <p:nvPr/>
            </p:nvSpPr>
            <p:spPr>
              <a:xfrm flipH="1">
                <a:off x="3342171"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2" name="Google Shape;182;p11"/>
              <p:cNvSpPr/>
              <p:nvPr/>
            </p:nvSpPr>
            <p:spPr>
              <a:xfrm flipH="1">
                <a:off x="3342171" y="4099200"/>
                <a:ext cx="231600" cy="104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3" name="Google Shape;183;p11"/>
              <p:cNvSpPr/>
              <p:nvPr/>
            </p:nvSpPr>
            <p:spPr>
              <a:xfrm flipH="1">
                <a:off x="3342171"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84" name="Google Shape;184;p11"/>
            <p:cNvGrpSpPr/>
            <p:nvPr/>
          </p:nvGrpSpPr>
          <p:grpSpPr>
            <a:xfrm>
              <a:off x="3713525" y="4309200"/>
              <a:ext cx="231600" cy="834300"/>
              <a:chOff x="3713525" y="4309200"/>
              <a:chExt cx="231600" cy="834300"/>
            </a:xfrm>
          </p:grpSpPr>
          <p:sp>
            <p:nvSpPr>
              <p:cNvPr id="185" name="Google Shape;185;p11"/>
              <p:cNvSpPr/>
              <p:nvPr/>
            </p:nvSpPr>
            <p:spPr>
              <a:xfrm flipH="1">
                <a:off x="3713525"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6" name="Google Shape;186;p11"/>
              <p:cNvSpPr/>
              <p:nvPr/>
            </p:nvSpPr>
            <p:spPr>
              <a:xfrm flipH="1">
                <a:off x="3713525" y="4309200"/>
                <a:ext cx="231600" cy="83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7" name="Google Shape;187;p11"/>
              <p:cNvSpPr/>
              <p:nvPr/>
            </p:nvSpPr>
            <p:spPr>
              <a:xfrm flipH="1">
                <a:off x="3713525"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8" name="Google Shape;188;p11"/>
              <p:cNvSpPr/>
              <p:nvPr/>
            </p:nvSpPr>
            <p:spPr>
              <a:xfrm flipH="1">
                <a:off x="3713525"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89" name="Google Shape;189;p11"/>
            <p:cNvGrpSpPr/>
            <p:nvPr/>
          </p:nvGrpSpPr>
          <p:grpSpPr>
            <a:xfrm>
              <a:off x="1485398" y="4309200"/>
              <a:ext cx="231600" cy="834300"/>
              <a:chOff x="1485398" y="4309200"/>
              <a:chExt cx="231600" cy="834300"/>
            </a:xfrm>
          </p:grpSpPr>
          <p:sp>
            <p:nvSpPr>
              <p:cNvPr id="190" name="Google Shape;190;p11"/>
              <p:cNvSpPr/>
              <p:nvPr/>
            </p:nvSpPr>
            <p:spPr>
              <a:xfrm flipH="1">
                <a:off x="1485398"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1" name="Google Shape;191;p11"/>
              <p:cNvSpPr/>
              <p:nvPr/>
            </p:nvSpPr>
            <p:spPr>
              <a:xfrm flipH="1">
                <a:off x="1485398" y="4309200"/>
                <a:ext cx="231600" cy="83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2" name="Google Shape;192;p11"/>
              <p:cNvSpPr/>
              <p:nvPr/>
            </p:nvSpPr>
            <p:spPr>
              <a:xfrm flipH="1">
                <a:off x="1485398"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 name="Google Shape;193;p11"/>
              <p:cNvSpPr/>
              <p:nvPr/>
            </p:nvSpPr>
            <p:spPr>
              <a:xfrm flipH="1">
                <a:off x="1485398"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94" name="Google Shape;194;p11"/>
            <p:cNvGrpSpPr/>
            <p:nvPr/>
          </p:nvGrpSpPr>
          <p:grpSpPr>
            <a:xfrm>
              <a:off x="4084879" y="4518900"/>
              <a:ext cx="231600" cy="624600"/>
              <a:chOff x="4084879" y="4518900"/>
              <a:chExt cx="231600" cy="624600"/>
            </a:xfrm>
          </p:grpSpPr>
          <p:sp>
            <p:nvSpPr>
              <p:cNvPr id="195" name="Google Shape;195;p11"/>
              <p:cNvSpPr/>
              <p:nvPr/>
            </p:nvSpPr>
            <p:spPr>
              <a:xfrm flipH="1">
                <a:off x="4084879"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6" name="Google Shape;196;p11"/>
              <p:cNvSpPr/>
              <p:nvPr/>
            </p:nvSpPr>
            <p:spPr>
              <a:xfrm flipH="1">
                <a:off x="4084879"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7" name="Google Shape;197;p11"/>
              <p:cNvSpPr/>
              <p:nvPr/>
            </p:nvSpPr>
            <p:spPr>
              <a:xfrm flipH="1">
                <a:off x="4084879"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98" name="Google Shape;198;p11"/>
            <p:cNvGrpSpPr/>
            <p:nvPr/>
          </p:nvGrpSpPr>
          <p:grpSpPr>
            <a:xfrm>
              <a:off x="2970816" y="4309200"/>
              <a:ext cx="231600" cy="834300"/>
              <a:chOff x="2970816" y="4309200"/>
              <a:chExt cx="231600" cy="834300"/>
            </a:xfrm>
          </p:grpSpPr>
          <p:sp>
            <p:nvSpPr>
              <p:cNvPr id="199" name="Google Shape;199;p11"/>
              <p:cNvSpPr/>
              <p:nvPr/>
            </p:nvSpPr>
            <p:spPr>
              <a:xfrm flipH="1">
                <a:off x="2970816"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0" name="Google Shape;200;p11"/>
              <p:cNvSpPr/>
              <p:nvPr/>
            </p:nvSpPr>
            <p:spPr>
              <a:xfrm flipH="1">
                <a:off x="2970816" y="4309200"/>
                <a:ext cx="231600" cy="83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1" name="Google Shape;201;p11"/>
              <p:cNvSpPr/>
              <p:nvPr/>
            </p:nvSpPr>
            <p:spPr>
              <a:xfrm flipH="1">
                <a:off x="2970816"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2" name="Google Shape;202;p11"/>
              <p:cNvSpPr/>
              <p:nvPr/>
            </p:nvSpPr>
            <p:spPr>
              <a:xfrm flipH="1">
                <a:off x="2970816"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03" name="Google Shape;203;p11"/>
            <p:cNvGrpSpPr/>
            <p:nvPr/>
          </p:nvGrpSpPr>
          <p:grpSpPr>
            <a:xfrm>
              <a:off x="4456234" y="4309200"/>
              <a:ext cx="231600" cy="834300"/>
              <a:chOff x="4456234" y="4309200"/>
              <a:chExt cx="231600" cy="834300"/>
            </a:xfrm>
          </p:grpSpPr>
          <p:sp>
            <p:nvSpPr>
              <p:cNvPr id="204" name="Google Shape;204;p11"/>
              <p:cNvSpPr/>
              <p:nvPr/>
            </p:nvSpPr>
            <p:spPr>
              <a:xfrm flipH="1">
                <a:off x="4456234"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5" name="Google Shape;205;p11"/>
              <p:cNvSpPr/>
              <p:nvPr/>
            </p:nvSpPr>
            <p:spPr>
              <a:xfrm flipH="1">
                <a:off x="4456234" y="4309200"/>
                <a:ext cx="231600" cy="83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6" name="Google Shape;206;p11"/>
              <p:cNvSpPr/>
              <p:nvPr/>
            </p:nvSpPr>
            <p:spPr>
              <a:xfrm flipH="1">
                <a:off x="4456234"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7" name="Google Shape;207;p11"/>
              <p:cNvSpPr/>
              <p:nvPr/>
            </p:nvSpPr>
            <p:spPr>
              <a:xfrm flipH="1">
                <a:off x="4456234"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08" name="Google Shape;208;p11"/>
            <p:cNvGrpSpPr/>
            <p:nvPr/>
          </p:nvGrpSpPr>
          <p:grpSpPr>
            <a:xfrm>
              <a:off x="4827588" y="4099200"/>
              <a:ext cx="231600" cy="1044300"/>
              <a:chOff x="4827588" y="4099200"/>
              <a:chExt cx="231600" cy="1044300"/>
            </a:xfrm>
          </p:grpSpPr>
          <p:sp>
            <p:nvSpPr>
              <p:cNvPr id="209" name="Google Shape;209;p11"/>
              <p:cNvSpPr/>
              <p:nvPr/>
            </p:nvSpPr>
            <p:spPr>
              <a:xfrm flipH="1">
                <a:off x="4827588"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0" name="Google Shape;210;p11"/>
              <p:cNvSpPr/>
              <p:nvPr/>
            </p:nvSpPr>
            <p:spPr>
              <a:xfrm flipH="1">
                <a:off x="4827588" y="4309200"/>
                <a:ext cx="231600" cy="83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1" name="Google Shape;211;p11"/>
              <p:cNvSpPr/>
              <p:nvPr/>
            </p:nvSpPr>
            <p:spPr>
              <a:xfrm flipH="1">
                <a:off x="4827588"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2" name="Google Shape;212;p11"/>
              <p:cNvSpPr/>
              <p:nvPr/>
            </p:nvSpPr>
            <p:spPr>
              <a:xfrm flipH="1">
                <a:off x="4827588" y="4099200"/>
                <a:ext cx="231600" cy="104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3" name="Google Shape;213;p11"/>
              <p:cNvSpPr/>
              <p:nvPr/>
            </p:nvSpPr>
            <p:spPr>
              <a:xfrm flipH="1">
                <a:off x="4827588"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14" name="Google Shape;214;p11"/>
            <p:cNvGrpSpPr/>
            <p:nvPr/>
          </p:nvGrpSpPr>
          <p:grpSpPr>
            <a:xfrm>
              <a:off x="5198943" y="4309200"/>
              <a:ext cx="231600" cy="834300"/>
              <a:chOff x="5198943" y="4309200"/>
              <a:chExt cx="231600" cy="834300"/>
            </a:xfrm>
          </p:grpSpPr>
          <p:sp>
            <p:nvSpPr>
              <p:cNvPr id="215" name="Google Shape;215;p11"/>
              <p:cNvSpPr/>
              <p:nvPr/>
            </p:nvSpPr>
            <p:spPr>
              <a:xfrm flipH="1">
                <a:off x="5198943"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6" name="Google Shape;216;p11"/>
              <p:cNvSpPr/>
              <p:nvPr/>
            </p:nvSpPr>
            <p:spPr>
              <a:xfrm flipH="1">
                <a:off x="5198943" y="4309200"/>
                <a:ext cx="231600" cy="83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7" name="Google Shape;217;p11"/>
              <p:cNvSpPr/>
              <p:nvPr/>
            </p:nvSpPr>
            <p:spPr>
              <a:xfrm flipH="1">
                <a:off x="5198943"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8" name="Google Shape;218;p11"/>
              <p:cNvSpPr/>
              <p:nvPr/>
            </p:nvSpPr>
            <p:spPr>
              <a:xfrm flipH="1">
                <a:off x="5198943"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19" name="Google Shape;219;p11"/>
            <p:cNvGrpSpPr/>
            <p:nvPr/>
          </p:nvGrpSpPr>
          <p:grpSpPr>
            <a:xfrm>
              <a:off x="5570297" y="4518900"/>
              <a:ext cx="231600" cy="624600"/>
              <a:chOff x="5570297" y="4518900"/>
              <a:chExt cx="231600" cy="624600"/>
            </a:xfrm>
          </p:grpSpPr>
          <p:sp>
            <p:nvSpPr>
              <p:cNvPr id="220" name="Google Shape;220;p11"/>
              <p:cNvSpPr/>
              <p:nvPr/>
            </p:nvSpPr>
            <p:spPr>
              <a:xfrm flipH="1">
                <a:off x="5570297"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1" name="Google Shape;221;p11"/>
              <p:cNvSpPr/>
              <p:nvPr/>
            </p:nvSpPr>
            <p:spPr>
              <a:xfrm flipH="1">
                <a:off x="5570297"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2" name="Google Shape;222;p11"/>
              <p:cNvSpPr/>
              <p:nvPr/>
            </p:nvSpPr>
            <p:spPr>
              <a:xfrm flipH="1">
                <a:off x="5570297"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23" name="Google Shape;223;p11"/>
            <p:cNvGrpSpPr/>
            <p:nvPr/>
          </p:nvGrpSpPr>
          <p:grpSpPr>
            <a:xfrm>
              <a:off x="5941652" y="4309200"/>
              <a:ext cx="231600" cy="834300"/>
              <a:chOff x="5941652" y="4309200"/>
              <a:chExt cx="231600" cy="834300"/>
            </a:xfrm>
          </p:grpSpPr>
          <p:sp>
            <p:nvSpPr>
              <p:cNvPr id="224" name="Google Shape;224;p11"/>
              <p:cNvSpPr/>
              <p:nvPr/>
            </p:nvSpPr>
            <p:spPr>
              <a:xfrm flipH="1">
                <a:off x="5941652"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5" name="Google Shape;225;p11"/>
              <p:cNvSpPr/>
              <p:nvPr/>
            </p:nvSpPr>
            <p:spPr>
              <a:xfrm flipH="1">
                <a:off x="5941652" y="4309200"/>
                <a:ext cx="231600" cy="83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6" name="Google Shape;226;p11"/>
              <p:cNvSpPr/>
              <p:nvPr/>
            </p:nvSpPr>
            <p:spPr>
              <a:xfrm flipH="1">
                <a:off x="5941652"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7" name="Google Shape;227;p11"/>
              <p:cNvSpPr/>
              <p:nvPr/>
            </p:nvSpPr>
            <p:spPr>
              <a:xfrm flipH="1">
                <a:off x="5941652"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28" name="Google Shape;228;p11"/>
            <p:cNvGrpSpPr/>
            <p:nvPr/>
          </p:nvGrpSpPr>
          <p:grpSpPr>
            <a:xfrm>
              <a:off x="6313006" y="4099200"/>
              <a:ext cx="231600" cy="1044300"/>
              <a:chOff x="6313006" y="4099200"/>
              <a:chExt cx="231600" cy="1044300"/>
            </a:xfrm>
          </p:grpSpPr>
          <p:sp>
            <p:nvSpPr>
              <p:cNvPr id="229" name="Google Shape;229;p11"/>
              <p:cNvSpPr/>
              <p:nvPr/>
            </p:nvSpPr>
            <p:spPr>
              <a:xfrm flipH="1">
                <a:off x="6313006"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0" name="Google Shape;230;p11"/>
              <p:cNvSpPr/>
              <p:nvPr/>
            </p:nvSpPr>
            <p:spPr>
              <a:xfrm flipH="1">
                <a:off x="6313006" y="4309200"/>
                <a:ext cx="231600" cy="83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1" name="Google Shape;231;p11"/>
              <p:cNvSpPr/>
              <p:nvPr/>
            </p:nvSpPr>
            <p:spPr>
              <a:xfrm flipH="1">
                <a:off x="6313006"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2" name="Google Shape;232;p11"/>
              <p:cNvSpPr/>
              <p:nvPr/>
            </p:nvSpPr>
            <p:spPr>
              <a:xfrm flipH="1">
                <a:off x="6313006" y="4099200"/>
                <a:ext cx="231600" cy="104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3" name="Google Shape;233;p11"/>
              <p:cNvSpPr/>
              <p:nvPr/>
            </p:nvSpPr>
            <p:spPr>
              <a:xfrm flipH="1">
                <a:off x="6313006"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34" name="Google Shape;234;p11"/>
            <p:cNvGrpSpPr/>
            <p:nvPr/>
          </p:nvGrpSpPr>
          <p:grpSpPr>
            <a:xfrm>
              <a:off x="6684361" y="4309200"/>
              <a:ext cx="231600" cy="834300"/>
              <a:chOff x="6684361" y="4309200"/>
              <a:chExt cx="231600" cy="834300"/>
            </a:xfrm>
          </p:grpSpPr>
          <p:sp>
            <p:nvSpPr>
              <p:cNvPr id="235" name="Google Shape;235;p11"/>
              <p:cNvSpPr/>
              <p:nvPr/>
            </p:nvSpPr>
            <p:spPr>
              <a:xfrm flipH="1">
                <a:off x="6684361"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6" name="Google Shape;236;p11"/>
              <p:cNvSpPr/>
              <p:nvPr/>
            </p:nvSpPr>
            <p:spPr>
              <a:xfrm flipH="1">
                <a:off x="6684361" y="4309200"/>
                <a:ext cx="231600" cy="83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7" name="Google Shape;237;p11"/>
              <p:cNvSpPr/>
              <p:nvPr/>
            </p:nvSpPr>
            <p:spPr>
              <a:xfrm flipH="1">
                <a:off x="6684361"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8" name="Google Shape;238;p11"/>
              <p:cNvSpPr/>
              <p:nvPr/>
            </p:nvSpPr>
            <p:spPr>
              <a:xfrm flipH="1">
                <a:off x="6684361"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39" name="Google Shape;239;p11"/>
            <p:cNvGrpSpPr/>
            <p:nvPr/>
          </p:nvGrpSpPr>
          <p:grpSpPr>
            <a:xfrm>
              <a:off x="7055715" y="4518900"/>
              <a:ext cx="231600" cy="624600"/>
              <a:chOff x="7055715" y="4518900"/>
              <a:chExt cx="231600" cy="624600"/>
            </a:xfrm>
          </p:grpSpPr>
          <p:sp>
            <p:nvSpPr>
              <p:cNvPr id="240" name="Google Shape;240;p11"/>
              <p:cNvSpPr/>
              <p:nvPr/>
            </p:nvSpPr>
            <p:spPr>
              <a:xfrm flipH="1">
                <a:off x="7055715"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1" name="Google Shape;241;p11"/>
              <p:cNvSpPr/>
              <p:nvPr/>
            </p:nvSpPr>
            <p:spPr>
              <a:xfrm flipH="1">
                <a:off x="7055715"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2" name="Google Shape;242;p11"/>
              <p:cNvSpPr/>
              <p:nvPr/>
            </p:nvSpPr>
            <p:spPr>
              <a:xfrm flipH="1">
                <a:off x="7055715"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43" name="Google Shape;243;p11"/>
            <p:cNvGrpSpPr/>
            <p:nvPr/>
          </p:nvGrpSpPr>
          <p:grpSpPr>
            <a:xfrm>
              <a:off x="7798424" y="4099200"/>
              <a:ext cx="231600" cy="1044300"/>
              <a:chOff x="7798424" y="4099200"/>
              <a:chExt cx="231600" cy="1044300"/>
            </a:xfrm>
          </p:grpSpPr>
          <p:sp>
            <p:nvSpPr>
              <p:cNvPr id="244" name="Google Shape;244;p11"/>
              <p:cNvSpPr/>
              <p:nvPr/>
            </p:nvSpPr>
            <p:spPr>
              <a:xfrm flipH="1">
                <a:off x="7798424"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5" name="Google Shape;245;p11"/>
              <p:cNvSpPr/>
              <p:nvPr/>
            </p:nvSpPr>
            <p:spPr>
              <a:xfrm flipH="1">
                <a:off x="7798424" y="4309200"/>
                <a:ext cx="231600" cy="83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6" name="Google Shape;246;p11"/>
              <p:cNvSpPr/>
              <p:nvPr/>
            </p:nvSpPr>
            <p:spPr>
              <a:xfrm flipH="1">
                <a:off x="7798424"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7" name="Google Shape;247;p11"/>
              <p:cNvSpPr/>
              <p:nvPr/>
            </p:nvSpPr>
            <p:spPr>
              <a:xfrm flipH="1">
                <a:off x="7798424" y="4099200"/>
                <a:ext cx="231600" cy="104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8" name="Google Shape;248;p11"/>
              <p:cNvSpPr/>
              <p:nvPr/>
            </p:nvSpPr>
            <p:spPr>
              <a:xfrm flipH="1">
                <a:off x="7798424"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49" name="Google Shape;249;p11"/>
            <p:cNvGrpSpPr/>
            <p:nvPr/>
          </p:nvGrpSpPr>
          <p:grpSpPr>
            <a:xfrm>
              <a:off x="8169779" y="4309200"/>
              <a:ext cx="231600" cy="834300"/>
              <a:chOff x="8169779" y="4309200"/>
              <a:chExt cx="231600" cy="834300"/>
            </a:xfrm>
          </p:grpSpPr>
          <p:sp>
            <p:nvSpPr>
              <p:cNvPr id="250" name="Google Shape;250;p11"/>
              <p:cNvSpPr/>
              <p:nvPr/>
            </p:nvSpPr>
            <p:spPr>
              <a:xfrm flipH="1">
                <a:off x="8169779"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1" name="Google Shape;251;p11"/>
              <p:cNvSpPr/>
              <p:nvPr/>
            </p:nvSpPr>
            <p:spPr>
              <a:xfrm flipH="1">
                <a:off x="8169779" y="4309200"/>
                <a:ext cx="231600" cy="83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2" name="Google Shape;252;p11"/>
              <p:cNvSpPr/>
              <p:nvPr/>
            </p:nvSpPr>
            <p:spPr>
              <a:xfrm flipH="1">
                <a:off x="8169779"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3" name="Google Shape;253;p11"/>
              <p:cNvSpPr/>
              <p:nvPr/>
            </p:nvSpPr>
            <p:spPr>
              <a:xfrm flipH="1">
                <a:off x="8169779"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54" name="Google Shape;254;p11"/>
            <p:cNvGrpSpPr/>
            <p:nvPr/>
          </p:nvGrpSpPr>
          <p:grpSpPr>
            <a:xfrm>
              <a:off x="7427070" y="4309200"/>
              <a:ext cx="231600" cy="834300"/>
              <a:chOff x="7427070" y="4309200"/>
              <a:chExt cx="231600" cy="834300"/>
            </a:xfrm>
          </p:grpSpPr>
          <p:sp>
            <p:nvSpPr>
              <p:cNvPr id="255" name="Google Shape;255;p11"/>
              <p:cNvSpPr/>
              <p:nvPr/>
            </p:nvSpPr>
            <p:spPr>
              <a:xfrm flipH="1">
                <a:off x="7427070"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6" name="Google Shape;256;p11"/>
              <p:cNvSpPr/>
              <p:nvPr/>
            </p:nvSpPr>
            <p:spPr>
              <a:xfrm flipH="1">
                <a:off x="7427070" y="4309200"/>
                <a:ext cx="231600" cy="83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7" name="Google Shape;257;p11"/>
              <p:cNvSpPr/>
              <p:nvPr/>
            </p:nvSpPr>
            <p:spPr>
              <a:xfrm flipH="1">
                <a:off x="7427070"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8" name="Google Shape;258;p11"/>
              <p:cNvSpPr/>
              <p:nvPr/>
            </p:nvSpPr>
            <p:spPr>
              <a:xfrm flipH="1">
                <a:off x="7427070"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59" name="Google Shape;259;p11"/>
            <p:cNvGrpSpPr/>
            <p:nvPr/>
          </p:nvGrpSpPr>
          <p:grpSpPr>
            <a:xfrm>
              <a:off x="8541133" y="4518900"/>
              <a:ext cx="231600" cy="624600"/>
              <a:chOff x="8541133" y="4518900"/>
              <a:chExt cx="231600" cy="624600"/>
            </a:xfrm>
          </p:grpSpPr>
          <p:sp>
            <p:nvSpPr>
              <p:cNvPr id="260" name="Google Shape;260;p11"/>
              <p:cNvSpPr/>
              <p:nvPr/>
            </p:nvSpPr>
            <p:spPr>
              <a:xfrm flipH="1">
                <a:off x="8541133"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1" name="Google Shape;261;p11"/>
              <p:cNvSpPr/>
              <p:nvPr/>
            </p:nvSpPr>
            <p:spPr>
              <a:xfrm flipH="1">
                <a:off x="8541133"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2" name="Google Shape;262;p11"/>
              <p:cNvSpPr/>
              <p:nvPr/>
            </p:nvSpPr>
            <p:spPr>
              <a:xfrm flipH="1">
                <a:off x="8541133"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63" name="Google Shape;263;p11"/>
            <p:cNvGrpSpPr/>
            <p:nvPr/>
          </p:nvGrpSpPr>
          <p:grpSpPr>
            <a:xfrm>
              <a:off x="8912488" y="4309200"/>
              <a:ext cx="231600" cy="834300"/>
              <a:chOff x="8912488" y="4309200"/>
              <a:chExt cx="231600" cy="834300"/>
            </a:xfrm>
          </p:grpSpPr>
          <p:sp>
            <p:nvSpPr>
              <p:cNvPr id="264" name="Google Shape;264;p11"/>
              <p:cNvSpPr/>
              <p:nvPr/>
            </p:nvSpPr>
            <p:spPr>
              <a:xfrm flipH="1">
                <a:off x="8912488"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5" name="Google Shape;265;p11"/>
              <p:cNvSpPr/>
              <p:nvPr/>
            </p:nvSpPr>
            <p:spPr>
              <a:xfrm flipH="1">
                <a:off x="8912488" y="4309200"/>
                <a:ext cx="231600" cy="83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6" name="Google Shape;266;p11"/>
              <p:cNvSpPr/>
              <p:nvPr/>
            </p:nvSpPr>
            <p:spPr>
              <a:xfrm flipH="1">
                <a:off x="8912488"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7" name="Google Shape;267;p11"/>
              <p:cNvSpPr/>
              <p:nvPr/>
            </p:nvSpPr>
            <p:spPr>
              <a:xfrm flipH="1">
                <a:off x="8912488"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sp>
        <p:nvSpPr>
          <p:cNvPr id="268" name="Google Shape;268;p11"/>
          <p:cNvSpPr txBox="1"/>
          <p:nvPr>
            <p:ph hasCustomPrompt="1" type="title"/>
          </p:nvPr>
        </p:nvSpPr>
        <p:spPr>
          <a:xfrm>
            <a:off x="1851500" y="1030300"/>
            <a:ext cx="8489100" cy="2484300"/>
          </a:xfrm>
          <a:prstGeom prst="rect">
            <a:avLst/>
          </a:prstGeom>
        </p:spPr>
        <p:txBody>
          <a:bodyPr anchorCtr="0" anchor="ctr" bIns="121900" lIns="121900" spcFirstLastPara="1" rIns="121900" wrap="square" tIns="121900">
            <a:noAutofit/>
          </a:bodyPr>
          <a:lstStyle>
            <a:lvl1pPr lvl="0" algn="ctr">
              <a:spcBef>
                <a:spcPts val="0"/>
              </a:spcBef>
              <a:spcAft>
                <a:spcPts val="0"/>
              </a:spcAft>
              <a:buClr>
                <a:schemeClr val="lt1"/>
              </a:buClr>
              <a:buSzPts val="10700"/>
              <a:buNone/>
              <a:defRPr sz="10700">
                <a:solidFill>
                  <a:schemeClr val="lt1"/>
                </a:solidFill>
              </a:defRPr>
            </a:lvl1pPr>
            <a:lvl2pPr lvl="1" algn="ctr">
              <a:spcBef>
                <a:spcPts val="0"/>
              </a:spcBef>
              <a:spcAft>
                <a:spcPts val="0"/>
              </a:spcAft>
              <a:buClr>
                <a:schemeClr val="lt1"/>
              </a:buClr>
              <a:buSzPts val="10700"/>
              <a:buNone/>
              <a:defRPr sz="10700">
                <a:solidFill>
                  <a:schemeClr val="lt1"/>
                </a:solidFill>
              </a:defRPr>
            </a:lvl2pPr>
            <a:lvl3pPr lvl="2" algn="ctr">
              <a:spcBef>
                <a:spcPts val="0"/>
              </a:spcBef>
              <a:spcAft>
                <a:spcPts val="0"/>
              </a:spcAft>
              <a:buClr>
                <a:schemeClr val="lt1"/>
              </a:buClr>
              <a:buSzPts val="10700"/>
              <a:buNone/>
              <a:defRPr sz="10700">
                <a:solidFill>
                  <a:schemeClr val="lt1"/>
                </a:solidFill>
              </a:defRPr>
            </a:lvl3pPr>
            <a:lvl4pPr lvl="3" algn="ctr">
              <a:spcBef>
                <a:spcPts val="0"/>
              </a:spcBef>
              <a:spcAft>
                <a:spcPts val="0"/>
              </a:spcAft>
              <a:buClr>
                <a:schemeClr val="lt1"/>
              </a:buClr>
              <a:buSzPts val="10700"/>
              <a:buNone/>
              <a:defRPr sz="10700">
                <a:solidFill>
                  <a:schemeClr val="lt1"/>
                </a:solidFill>
              </a:defRPr>
            </a:lvl4pPr>
            <a:lvl5pPr lvl="4" algn="ctr">
              <a:spcBef>
                <a:spcPts val="0"/>
              </a:spcBef>
              <a:spcAft>
                <a:spcPts val="0"/>
              </a:spcAft>
              <a:buClr>
                <a:schemeClr val="lt1"/>
              </a:buClr>
              <a:buSzPts val="10700"/>
              <a:buNone/>
              <a:defRPr sz="10700">
                <a:solidFill>
                  <a:schemeClr val="lt1"/>
                </a:solidFill>
              </a:defRPr>
            </a:lvl5pPr>
            <a:lvl6pPr lvl="5" algn="ctr">
              <a:spcBef>
                <a:spcPts val="0"/>
              </a:spcBef>
              <a:spcAft>
                <a:spcPts val="0"/>
              </a:spcAft>
              <a:buClr>
                <a:schemeClr val="lt1"/>
              </a:buClr>
              <a:buSzPts val="10700"/>
              <a:buNone/>
              <a:defRPr sz="10700">
                <a:solidFill>
                  <a:schemeClr val="lt1"/>
                </a:solidFill>
              </a:defRPr>
            </a:lvl6pPr>
            <a:lvl7pPr lvl="6" algn="ctr">
              <a:spcBef>
                <a:spcPts val="0"/>
              </a:spcBef>
              <a:spcAft>
                <a:spcPts val="0"/>
              </a:spcAft>
              <a:buClr>
                <a:schemeClr val="lt1"/>
              </a:buClr>
              <a:buSzPts val="10700"/>
              <a:buNone/>
              <a:defRPr sz="10700">
                <a:solidFill>
                  <a:schemeClr val="lt1"/>
                </a:solidFill>
              </a:defRPr>
            </a:lvl7pPr>
            <a:lvl8pPr lvl="7" algn="ctr">
              <a:spcBef>
                <a:spcPts val="0"/>
              </a:spcBef>
              <a:spcAft>
                <a:spcPts val="0"/>
              </a:spcAft>
              <a:buClr>
                <a:schemeClr val="lt1"/>
              </a:buClr>
              <a:buSzPts val="10700"/>
              <a:buNone/>
              <a:defRPr sz="10700">
                <a:solidFill>
                  <a:schemeClr val="lt1"/>
                </a:solidFill>
              </a:defRPr>
            </a:lvl8pPr>
            <a:lvl9pPr lvl="8" algn="ctr">
              <a:spcBef>
                <a:spcPts val="0"/>
              </a:spcBef>
              <a:spcAft>
                <a:spcPts val="0"/>
              </a:spcAft>
              <a:buClr>
                <a:schemeClr val="lt1"/>
              </a:buClr>
              <a:buSzPts val="10700"/>
              <a:buNone/>
              <a:defRPr sz="10700">
                <a:solidFill>
                  <a:schemeClr val="lt1"/>
                </a:solidFill>
              </a:defRPr>
            </a:lvl9pPr>
          </a:lstStyle>
          <a:p>
            <a:r>
              <a:t>xx%</a:t>
            </a:r>
          </a:p>
        </p:txBody>
      </p:sp>
      <p:sp>
        <p:nvSpPr>
          <p:cNvPr id="269" name="Google Shape;269;p11"/>
          <p:cNvSpPr txBox="1"/>
          <p:nvPr>
            <p:ph idx="1" type="body"/>
          </p:nvPr>
        </p:nvSpPr>
        <p:spPr>
          <a:xfrm>
            <a:off x="1851500" y="3616400"/>
            <a:ext cx="8489100" cy="1481700"/>
          </a:xfrm>
          <a:prstGeom prst="rect">
            <a:avLst/>
          </a:prstGeom>
        </p:spPr>
        <p:txBody>
          <a:bodyPr anchorCtr="0" anchor="t" bIns="121900" lIns="121900" spcFirstLastPara="1" rIns="121900" wrap="square" tIns="121900">
            <a:noAutofit/>
          </a:bodyPr>
          <a:lstStyle>
            <a:lvl1pPr indent="-336550" lvl="0" marL="457200" algn="ctr">
              <a:spcBef>
                <a:spcPts val="0"/>
              </a:spcBef>
              <a:spcAft>
                <a:spcPts val="0"/>
              </a:spcAft>
              <a:buClr>
                <a:schemeClr val="lt1"/>
              </a:buClr>
              <a:buSzPts val="1700"/>
              <a:buChar char="●"/>
              <a:defRPr>
                <a:solidFill>
                  <a:schemeClr val="lt1"/>
                </a:solidFill>
              </a:defRPr>
            </a:lvl1pPr>
            <a:lvl2pPr indent="-323850" lvl="1" marL="914400" algn="ctr">
              <a:spcBef>
                <a:spcPts val="2100"/>
              </a:spcBef>
              <a:spcAft>
                <a:spcPts val="0"/>
              </a:spcAft>
              <a:buClr>
                <a:schemeClr val="lt1"/>
              </a:buClr>
              <a:buSzPts val="1500"/>
              <a:buChar char="○"/>
              <a:defRPr>
                <a:solidFill>
                  <a:schemeClr val="lt1"/>
                </a:solidFill>
              </a:defRPr>
            </a:lvl2pPr>
            <a:lvl3pPr indent="-323850" lvl="2" marL="1371600" algn="ctr">
              <a:spcBef>
                <a:spcPts val="2100"/>
              </a:spcBef>
              <a:spcAft>
                <a:spcPts val="0"/>
              </a:spcAft>
              <a:buClr>
                <a:schemeClr val="lt1"/>
              </a:buClr>
              <a:buSzPts val="1500"/>
              <a:buChar char="■"/>
              <a:defRPr>
                <a:solidFill>
                  <a:schemeClr val="lt1"/>
                </a:solidFill>
              </a:defRPr>
            </a:lvl3pPr>
            <a:lvl4pPr indent="-323850" lvl="3" marL="1828800" algn="ctr">
              <a:spcBef>
                <a:spcPts val="2100"/>
              </a:spcBef>
              <a:spcAft>
                <a:spcPts val="0"/>
              </a:spcAft>
              <a:buClr>
                <a:schemeClr val="lt1"/>
              </a:buClr>
              <a:buSzPts val="1500"/>
              <a:buChar char="●"/>
              <a:defRPr>
                <a:solidFill>
                  <a:schemeClr val="lt1"/>
                </a:solidFill>
              </a:defRPr>
            </a:lvl4pPr>
            <a:lvl5pPr indent="-323850" lvl="4" marL="2286000" algn="ctr">
              <a:spcBef>
                <a:spcPts val="2100"/>
              </a:spcBef>
              <a:spcAft>
                <a:spcPts val="0"/>
              </a:spcAft>
              <a:buClr>
                <a:schemeClr val="lt1"/>
              </a:buClr>
              <a:buSzPts val="1500"/>
              <a:buChar char="○"/>
              <a:defRPr>
                <a:solidFill>
                  <a:schemeClr val="lt1"/>
                </a:solidFill>
              </a:defRPr>
            </a:lvl5pPr>
            <a:lvl6pPr indent="-323850" lvl="5" marL="2743200" algn="ctr">
              <a:spcBef>
                <a:spcPts val="2100"/>
              </a:spcBef>
              <a:spcAft>
                <a:spcPts val="0"/>
              </a:spcAft>
              <a:buClr>
                <a:schemeClr val="lt1"/>
              </a:buClr>
              <a:buSzPts val="1500"/>
              <a:buChar char="■"/>
              <a:defRPr>
                <a:solidFill>
                  <a:schemeClr val="lt1"/>
                </a:solidFill>
              </a:defRPr>
            </a:lvl6pPr>
            <a:lvl7pPr indent="-323850" lvl="6" marL="3200400" algn="ctr">
              <a:spcBef>
                <a:spcPts val="2100"/>
              </a:spcBef>
              <a:spcAft>
                <a:spcPts val="0"/>
              </a:spcAft>
              <a:buClr>
                <a:schemeClr val="lt1"/>
              </a:buClr>
              <a:buSzPts val="1500"/>
              <a:buChar char="●"/>
              <a:defRPr>
                <a:solidFill>
                  <a:schemeClr val="lt1"/>
                </a:solidFill>
              </a:defRPr>
            </a:lvl7pPr>
            <a:lvl8pPr indent="-323850" lvl="7" marL="3657600" algn="ctr">
              <a:spcBef>
                <a:spcPts val="2100"/>
              </a:spcBef>
              <a:spcAft>
                <a:spcPts val="0"/>
              </a:spcAft>
              <a:buClr>
                <a:schemeClr val="lt1"/>
              </a:buClr>
              <a:buSzPts val="1500"/>
              <a:buChar char="○"/>
              <a:defRPr>
                <a:solidFill>
                  <a:schemeClr val="lt1"/>
                </a:solidFill>
              </a:defRPr>
            </a:lvl8pPr>
            <a:lvl9pPr indent="-323850" lvl="8" marL="4114800" algn="ctr">
              <a:spcBef>
                <a:spcPts val="2100"/>
              </a:spcBef>
              <a:spcAft>
                <a:spcPts val="2100"/>
              </a:spcAft>
              <a:buClr>
                <a:schemeClr val="lt1"/>
              </a:buClr>
              <a:buSzPts val="1500"/>
              <a:buChar char="■"/>
              <a:defRPr>
                <a:solidFill>
                  <a:schemeClr val="lt1"/>
                </a:solidFill>
              </a:defRPr>
            </a:lvl9pPr>
          </a:lstStyle>
          <a:p/>
        </p:txBody>
      </p:sp>
      <p:sp>
        <p:nvSpPr>
          <p:cNvPr id="270" name="Google Shape;270;p11"/>
          <p:cNvSpPr txBox="1"/>
          <p:nvPr>
            <p:ph idx="12" type="sldNum"/>
          </p:nvPr>
        </p:nvSpPr>
        <p:spPr>
          <a:xfrm>
            <a:off x="11268061" y="6315968"/>
            <a:ext cx="731700" cy="524700"/>
          </a:xfrm>
          <a:prstGeom prst="rect">
            <a:avLst/>
          </a:prstGeom>
        </p:spPr>
        <p:txBody>
          <a:bodyPr anchorCtr="0" anchor="ctr" bIns="121900" lIns="121900" spcFirstLastPara="1" rIns="121900" wrap="square" tIns="12190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71" name="Shape 271"/>
        <p:cNvGrpSpPr/>
        <p:nvPr/>
      </p:nvGrpSpPr>
      <p:grpSpPr>
        <a:xfrm>
          <a:off x="0" y="0"/>
          <a:ext cx="0" cy="0"/>
          <a:chOff x="0" y="0"/>
          <a:chExt cx="0" cy="0"/>
        </a:xfrm>
      </p:grpSpPr>
      <p:sp>
        <p:nvSpPr>
          <p:cNvPr id="272" name="Google Shape;272;p12"/>
          <p:cNvSpPr txBox="1"/>
          <p:nvPr>
            <p:ph idx="12" type="sldNum"/>
          </p:nvPr>
        </p:nvSpPr>
        <p:spPr>
          <a:xfrm>
            <a:off x="11268061" y="6315968"/>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73" name="Shape 273"/>
        <p:cNvGrpSpPr/>
        <p:nvPr/>
      </p:nvGrpSpPr>
      <p:grpSpPr>
        <a:xfrm>
          <a:off x="0" y="0"/>
          <a:ext cx="0" cy="0"/>
          <a:chOff x="0" y="0"/>
          <a:chExt cx="0" cy="0"/>
        </a:xfrm>
      </p:grpSpPr>
      <p:sp>
        <p:nvSpPr>
          <p:cNvPr id="274" name="Google Shape;274;p13"/>
          <p:cNvSpPr txBox="1"/>
          <p:nvPr>
            <p:ph type="title"/>
          </p:nvPr>
        </p:nvSpPr>
        <p:spPr>
          <a:xfrm>
            <a:off x="1141413" y="618518"/>
            <a:ext cx="9906000" cy="1478700"/>
          </a:xfrm>
          <a:prstGeom prst="rect">
            <a:avLst/>
          </a:prstGeom>
          <a:noFill/>
          <a:ln>
            <a:noFill/>
          </a:ln>
        </p:spPr>
        <p:txBody>
          <a:bodyPr anchorCtr="0" anchor="ctr" bIns="121900" lIns="121900" spcFirstLastPara="1" rIns="121900" wrap="square" tIns="121900">
            <a:noAutofit/>
          </a:bodyPr>
          <a:lstStyle>
            <a:lvl1pPr indent="0" lvl="0" marL="0" marR="0" rtl="0" algn="l">
              <a:lnSpc>
                <a:spcPct val="90000"/>
              </a:lnSpc>
              <a:spcBef>
                <a:spcPts val="0"/>
              </a:spcBef>
              <a:spcAft>
                <a:spcPts val="0"/>
              </a:spcAft>
              <a:buClr>
                <a:schemeClr val="lt1"/>
              </a:buClr>
              <a:buSzPts val="3700"/>
              <a:buFont typeface="Questrial"/>
              <a:buNone/>
              <a:defRPr b="0" i="0" sz="3600" u="none" cap="none" strike="noStrike">
                <a:solidFill>
                  <a:schemeClr val="lt1"/>
                </a:solidFill>
                <a:latin typeface="Questrial"/>
                <a:ea typeface="Questrial"/>
                <a:cs typeface="Questrial"/>
                <a:sym typeface="Questrial"/>
              </a:defRPr>
            </a:lvl1pPr>
            <a:lvl2pPr indent="0" lvl="1" rtl="0">
              <a:spcBef>
                <a:spcPts val="0"/>
              </a:spcBef>
              <a:spcAft>
                <a:spcPts val="0"/>
              </a:spcAft>
              <a:buSzPts val="3700"/>
              <a:buNone/>
              <a:defRPr sz="1800"/>
            </a:lvl2pPr>
            <a:lvl3pPr indent="0" lvl="2" rtl="0">
              <a:spcBef>
                <a:spcPts val="0"/>
              </a:spcBef>
              <a:spcAft>
                <a:spcPts val="0"/>
              </a:spcAft>
              <a:buSzPts val="3700"/>
              <a:buNone/>
              <a:defRPr sz="1800"/>
            </a:lvl3pPr>
            <a:lvl4pPr indent="0" lvl="3" rtl="0">
              <a:spcBef>
                <a:spcPts val="0"/>
              </a:spcBef>
              <a:spcAft>
                <a:spcPts val="0"/>
              </a:spcAft>
              <a:buSzPts val="3700"/>
              <a:buNone/>
              <a:defRPr sz="1800"/>
            </a:lvl4pPr>
            <a:lvl5pPr indent="0" lvl="4" rtl="0">
              <a:spcBef>
                <a:spcPts val="0"/>
              </a:spcBef>
              <a:spcAft>
                <a:spcPts val="0"/>
              </a:spcAft>
              <a:buSzPts val="3700"/>
              <a:buNone/>
              <a:defRPr sz="1800"/>
            </a:lvl5pPr>
            <a:lvl6pPr indent="0" lvl="5" rtl="0">
              <a:spcBef>
                <a:spcPts val="0"/>
              </a:spcBef>
              <a:spcAft>
                <a:spcPts val="0"/>
              </a:spcAft>
              <a:buSzPts val="3700"/>
              <a:buNone/>
              <a:defRPr sz="1800"/>
            </a:lvl6pPr>
            <a:lvl7pPr indent="0" lvl="6" rtl="0">
              <a:spcBef>
                <a:spcPts val="0"/>
              </a:spcBef>
              <a:spcAft>
                <a:spcPts val="0"/>
              </a:spcAft>
              <a:buSzPts val="3700"/>
              <a:buNone/>
              <a:defRPr sz="1800"/>
            </a:lvl7pPr>
            <a:lvl8pPr indent="0" lvl="7" rtl="0">
              <a:spcBef>
                <a:spcPts val="0"/>
              </a:spcBef>
              <a:spcAft>
                <a:spcPts val="0"/>
              </a:spcAft>
              <a:buSzPts val="3700"/>
              <a:buNone/>
              <a:defRPr sz="1800"/>
            </a:lvl8pPr>
            <a:lvl9pPr indent="0" lvl="8" rtl="0">
              <a:spcBef>
                <a:spcPts val="0"/>
              </a:spcBef>
              <a:spcAft>
                <a:spcPts val="0"/>
              </a:spcAft>
              <a:buSzPts val="3700"/>
              <a:buNone/>
              <a:defRPr sz="1800"/>
            </a:lvl9pPr>
          </a:lstStyle>
          <a:p/>
        </p:txBody>
      </p:sp>
      <p:sp>
        <p:nvSpPr>
          <p:cNvPr id="275" name="Google Shape;275;p13"/>
          <p:cNvSpPr txBox="1"/>
          <p:nvPr>
            <p:ph idx="1" type="body"/>
          </p:nvPr>
        </p:nvSpPr>
        <p:spPr>
          <a:xfrm>
            <a:off x="1141410" y="2249486"/>
            <a:ext cx="4878300" cy="3541800"/>
          </a:xfrm>
          <a:prstGeom prst="rect">
            <a:avLst/>
          </a:prstGeom>
          <a:noFill/>
          <a:ln>
            <a:noFill/>
          </a:ln>
        </p:spPr>
        <p:txBody>
          <a:bodyPr anchorCtr="0" anchor="t" bIns="121900" lIns="121900" spcFirstLastPara="1" rIns="121900" wrap="square" tIns="121900">
            <a:noAutofit/>
          </a:bodyPr>
          <a:lstStyle>
            <a:lvl1pPr indent="-419100" lvl="0" marL="457200" marR="0" rtl="0" algn="l">
              <a:lnSpc>
                <a:spcPct val="120000"/>
              </a:lnSpc>
              <a:spcBef>
                <a:spcPts val="1000"/>
              </a:spcBef>
              <a:spcAft>
                <a:spcPts val="0"/>
              </a:spcAft>
              <a:buClr>
                <a:schemeClr val="lt1"/>
              </a:buClr>
              <a:buSzPts val="3000"/>
              <a:buFont typeface="Arial"/>
              <a:buChar char="•"/>
              <a:defRPr b="0" i="0" sz="2400" u="none" cap="none" strike="noStrike">
                <a:solidFill>
                  <a:schemeClr val="lt1"/>
                </a:solidFill>
                <a:latin typeface="Questrial"/>
                <a:ea typeface="Questrial"/>
                <a:cs typeface="Questrial"/>
                <a:sym typeface="Questrial"/>
              </a:defRPr>
            </a:lvl1pPr>
            <a:lvl2pPr indent="-387350" lvl="1" marL="914400" marR="0" rtl="0" algn="l">
              <a:lnSpc>
                <a:spcPct val="120000"/>
              </a:lnSpc>
              <a:spcBef>
                <a:spcPts val="2100"/>
              </a:spcBef>
              <a:spcAft>
                <a:spcPts val="0"/>
              </a:spcAft>
              <a:buClr>
                <a:schemeClr val="lt1"/>
              </a:buClr>
              <a:buSzPts val="2500"/>
              <a:buFont typeface="Arial"/>
              <a:buChar char="•"/>
              <a:defRPr b="0" i="0" sz="2000" u="none" cap="none" strike="noStrike">
                <a:solidFill>
                  <a:schemeClr val="lt1"/>
                </a:solidFill>
                <a:latin typeface="Questrial"/>
                <a:ea typeface="Questrial"/>
                <a:cs typeface="Questrial"/>
                <a:sym typeface="Questrial"/>
              </a:defRPr>
            </a:lvl2pPr>
            <a:lvl3pPr indent="-371475" lvl="2" marL="1371600" marR="0" rtl="0" algn="l">
              <a:lnSpc>
                <a:spcPct val="120000"/>
              </a:lnSpc>
              <a:spcBef>
                <a:spcPts val="2100"/>
              </a:spcBef>
              <a:spcAft>
                <a:spcPts val="0"/>
              </a:spcAft>
              <a:buClr>
                <a:schemeClr val="lt1"/>
              </a:buClr>
              <a:buSzPts val="2250"/>
              <a:buFont typeface="Arial"/>
              <a:buChar char="•"/>
              <a:defRPr b="0" i="0" sz="1800" u="none" cap="none" strike="noStrike">
                <a:solidFill>
                  <a:schemeClr val="lt1"/>
                </a:solidFill>
                <a:latin typeface="Questrial"/>
                <a:ea typeface="Questrial"/>
                <a:cs typeface="Questrial"/>
                <a:sym typeface="Questrial"/>
              </a:defRPr>
            </a:lvl3pPr>
            <a:lvl4pPr indent="-355600" lvl="3" marL="1828800" marR="0" rtl="0" algn="l">
              <a:lnSpc>
                <a:spcPct val="120000"/>
              </a:lnSpc>
              <a:spcBef>
                <a:spcPts val="2100"/>
              </a:spcBef>
              <a:spcAft>
                <a:spcPts val="0"/>
              </a:spcAft>
              <a:buClr>
                <a:schemeClr val="lt1"/>
              </a:buClr>
              <a:buSzPts val="2000"/>
              <a:buFont typeface="Arial"/>
              <a:buChar char="•"/>
              <a:defRPr b="0" i="0" sz="1600" u="none" cap="none" strike="noStrike">
                <a:solidFill>
                  <a:schemeClr val="lt1"/>
                </a:solidFill>
                <a:latin typeface="Questrial"/>
                <a:ea typeface="Questrial"/>
                <a:cs typeface="Questrial"/>
                <a:sym typeface="Questrial"/>
              </a:defRPr>
            </a:lvl4pPr>
            <a:lvl5pPr indent="-355600" lvl="4" marL="2286000" marR="0" rtl="0" algn="l">
              <a:lnSpc>
                <a:spcPct val="120000"/>
              </a:lnSpc>
              <a:spcBef>
                <a:spcPts val="2100"/>
              </a:spcBef>
              <a:spcAft>
                <a:spcPts val="0"/>
              </a:spcAft>
              <a:buClr>
                <a:schemeClr val="lt1"/>
              </a:buClr>
              <a:buSzPts val="2000"/>
              <a:buFont typeface="Arial"/>
              <a:buChar char="•"/>
              <a:defRPr b="0" i="0" sz="1600" u="none" cap="none" strike="noStrike">
                <a:solidFill>
                  <a:schemeClr val="lt1"/>
                </a:solidFill>
                <a:latin typeface="Questrial"/>
                <a:ea typeface="Questrial"/>
                <a:cs typeface="Questrial"/>
                <a:sym typeface="Questrial"/>
              </a:defRPr>
            </a:lvl5pPr>
            <a:lvl6pPr indent="-339725" lvl="5" marL="2743200" marR="0" rtl="0" algn="l">
              <a:lnSpc>
                <a:spcPct val="120000"/>
              </a:lnSpc>
              <a:spcBef>
                <a:spcPts val="2100"/>
              </a:spcBef>
              <a:spcAft>
                <a:spcPts val="0"/>
              </a:spcAft>
              <a:buClr>
                <a:schemeClr val="lt1"/>
              </a:buClr>
              <a:buSzPts val="1750"/>
              <a:buFont typeface="Arial"/>
              <a:buChar char="•"/>
              <a:defRPr b="0" i="0" sz="1400" u="none" cap="none" strike="noStrike">
                <a:solidFill>
                  <a:schemeClr val="lt1"/>
                </a:solidFill>
                <a:latin typeface="Questrial"/>
                <a:ea typeface="Questrial"/>
                <a:cs typeface="Questrial"/>
                <a:sym typeface="Questrial"/>
              </a:defRPr>
            </a:lvl6pPr>
            <a:lvl7pPr indent="-339725" lvl="6" marL="3200400" marR="0" rtl="0" algn="l">
              <a:lnSpc>
                <a:spcPct val="120000"/>
              </a:lnSpc>
              <a:spcBef>
                <a:spcPts val="2100"/>
              </a:spcBef>
              <a:spcAft>
                <a:spcPts val="0"/>
              </a:spcAft>
              <a:buClr>
                <a:schemeClr val="lt1"/>
              </a:buClr>
              <a:buSzPts val="1750"/>
              <a:buFont typeface="Arial"/>
              <a:buChar char="•"/>
              <a:defRPr b="0" i="0" sz="1400" u="none" cap="none" strike="noStrike">
                <a:solidFill>
                  <a:schemeClr val="lt1"/>
                </a:solidFill>
                <a:latin typeface="Questrial"/>
                <a:ea typeface="Questrial"/>
                <a:cs typeface="Questrial"/>
                <a:sym typeface="Questrial"/>
              </a:defRPr>
            </a:lvl7pPr>
            <a:lvl8pPr indent="-339725" lvl="7" marL="3657600" marR="0" rtl="0" algn="l">
              <a:lnSpc>
                <a:spcPct val="120000"/>
              </a:lnSpc>
              <a:spcBef>
                <a:spcPts val="2100"/>
              </a:spcBef>
              <a:spcAft>
                <a:spcPts val="0"/>
              </a:spcAft>
              <a:buClr>
                <a:schemeClr val="lt1"/>
              </a:buClr>
              <a:buSzPts val="1750"/>
              <a:buFont typeface="Arial"/>
              <a:buChar char="•"/>
              <a:defRPr b="0" i="0" sz="1400" u="none" cap="none" strike="noStrike">
                <a:solidFill>
                  <a:schemeClr val="lt1"/>
                </a:solidFill>
                <a:latin typeface="Questrial"/>
                <a:ea typeface="Questrial"/>
                <a:cs typeface="Questrial"/>
                <a:sym typeface="Questrial"/>
              </a:defRPr>
            </a:lvl8pPr>
            <a:lvl9pPr indent="-339725" lvl="8" marL="4114800" marR="0" rtl="0" algn="l">
              <a:lnSpc>
                <a:spcPct val="120000"/>
              </a:lnSpc>
              <a:spcBef>
                <a:spcPts val="2100"/>
              </a:spcBef>
              <a:spcAft>
                <a:spcPts val="2100"/>
              </a:spcAft>
              <a:buClr>
                <a:schemeClr val="lt1"/>
              </a:buClr>
              <a:buSzPts val="1750"/>
              <a:buFont typeface="Arial"/>
              <a:buChar char="•"/>
              <a:defRPr b="0" i="0" sz="1400" u="none" cap="none" strike="noStrike">
                <a:solidFill>
                  <a:schemeClr val="lt1"/>
                </a:solidFill>
                <a:latin typeface="Questrial"/>
                <a:ea typeface="Questrial"/>
                <a:cs typeface="Questrial"/>
                <a:sym typeface="Questrial"/>
              </a:defRPr>
            </a:lvl9pPr>
          </a:lstStyle>
          <a:p/>
        </p:txBody>
      </p:sp>
      <p:sp>
        <p:nvSpPr>
          <p:cNvPr id="276" name="Google Shape;276;p13"/>
          <p:cNvSpPr txBox="1"/>
          <p:nvPr>
            <p:ph idx="2" type="body"/>
          </p:nvPr>
        </p:nvSpPr>
        <p:spPr>
          <a:xfrm>
            <a:off x="6172200" y="2249486"/>
            <a:ext cx="4875300" cy="3541800"/>
          </a:xfrm>
          <a:prstGeom prst="rect">
            <a:avLst/>
          </a:prstGeom>
          <a:noFill/>
          <a:ln>
            <a:noFill/>
          </a:ln>
        </p:spPr>
        <p:txBody>
          <a:bodyPr anchorCtr="0" anchor="t" bIns="121900" lIns="121900" spcFirstLastPara="1" rIns="121900" wrap="square" tIns="121900">
            <a:noAutofit/>
          </a:bodyPr>
          <a:lstStyle>
            <a:lvl1pPr indent="-419100" lvl="0" marL="457200" marR="0" rtl="0" algn="l">
              <a:lnSpc>
                <a:spcPct val="120000"/>
              </a:lnSpc>
              <a:spcBef>
                <a:spcPts val="1000"/>
              </a:spcBef>
              <a:spcAft>
                <a:spcPts val="0"/>
              </a:spcAft>
              <a:buClr>
                <a:schemeClr val="lt1"/>
              </a:buClr>
              <a:buSzPts val="3000"/>
              <a:buFont typeface="Arial"/>
              <a:buChar char="•"/>
              <a:defRPr b="0" i="0" sz="2400" u="none" cap="none" strike="noStrike">
                <a:solidFill>
                  <a:schemeClr val="lt1"/>
                </a:solidFill>
                <a:latin typeface="Questrial"/>
                <a:ea typeface="Questrial"/>
                <a:cs typeface="Questrial"/>
                <a:sym typeface="Questrial"/>
              </a:defRPr>
            </a:lvl1pPr>
            <a:lvl2pPr indent="-387350" lvl="1" marL="914400" marR="0" rtl="0" algn="l">
              <a:lnSpc>
                <a:spcPct val="120000"/>
              </a:lnSpc>
              <a:spcBef>
                <a:spcPts val="2100"/>
              </a:spcBef>
              <a:spcAft>
                <a:spcPts val="0"/>
              </a:spcAft>
              <a:buClr>
                <a:schemeClr val="lt1"/>
              </a:buClr>
              <a:buSzPts val="2500"/>
              <a:buFont typeface="Arial"/>
              <a:buChar char="•"/>
              <a:defRPr b="0" i="0" sz="2000" u="none" cap="none" strike="noStrike">
                <a:solidFill>
                  <a:schemeClr val="lt1"/>
                </a:solidFill>
                <a:latin typeface="Questrial"/>
                <a:ea typeface="Questrial"/>
                <a:cs typeface="Questrial"/>
                <a:sym typeface="Questrial"/>
              </a:defRPr>
            </a:lvl2pPr>
            <a:lvl3pPr indent="-371475" lvl="2" marL="1371600" marR="0" rtl="0" algn="l">
              <a:lnSpc>
                <a:spcPct val="120000"/>
              </a:lnSpc>
              <a:spcBef>
                <a:spcPts val="2100"/>
              </a:spcBef>
              <a:spcAft>
                <a:spcPts val="0"/>
              </a:spcAft>
              <a:buClr>
                <a:schemeClr val="lt1"/>
              </a:buClr>
              <a:buSzPts val="2250"/>
              <a:buFont typeface="Arial"/>
              <a:buChar char="•"/>
              <a:defRPr b="0" i="0" sz="1800" u="none" cap="none" strike="noStrike">
                <a:solidFill>
                  <a:schemeClr val="lt1"/>
                </a:solidFill>
                <a:latin typeface="Questrial"/>
                <a:ea typeface="Questrial"/>
                <a:cs typeface="Questrial"/>
                <a:sym typeface="Questrial"/>
              </a:defRPr>
            </a:lvl3pPr>
            <a:lvl4pPr indent="-355600" lvl="3" marL="1828800" marR="0" rtl="0" algn="l">
              <a:lnSpc>
                <a:spcPct val="120000"/>
              </a:lnSpc>
              <a:spcBef>
                <a:spcPts val="2100"/>
              </a:spcBef>
              <a:spcAft>
                <a:spcPts val="0"/>
              </a:spcAft>
              <a:buClr>
                <a:schemeClr val="lt1"/>
              </a:buClr>
              <a:buSzPts val="2000"/>
              <a:buFont typeface="Arial"/>
              <a:buChar char="•"/>
              <a:defRPr b="0" i="0" sz="1600" u="none" cap="none" strike="noStrike">
                <a:solidFill>
                  <a:schemeClr val="lt1"/>
                </a:solidFill>
                <a:latin typeface="Questrial"/>
                <a:ea typeface="Questrial"/>
                <a:cs typeface="Questrial"/>
                <a:sym typeface="Questrial"/>
              </a:defRPr>
            </a:lvl4pPr>
            <a:lvl5pPr indent="-355600" lvl="4" marL="2286000" marR="0" rtl="0" algn="l">
              <a:lnSpc>
                <a:spcPct val="120000"/>
              </a:lnSpc>
              <a:spcBef>
                <a:spcPts val="2100"/>
              </a:spcBef>
              <a:spcAft>
                <a:spcPts val="0"/>
              </a:spcAft>
              <a:buClr>
                <a:schemeClr val="lt1"/>
              </a:buClr>
              <a:buSzPts val="2000"/>
              <a:buFont typeface="Arial"/>
              <a:buChar char="•"/>
              <a:defRPr b="0" i="0" sz="1600" u="none" cap="none" strike="noStrike">
                <a:solidFill>
                  <a:schemeClr val="lt1"/>
                </a:solidFill>
                <a:latin typeface="Questrial"/>
                <a:ea typeface="Questrial"/>
                <a:cs typeface="Questrial"/>
                <a:sym typeface="Questrial"/>
              </a:defRPr>
            </a:lvl5pPr>
            <a:lvl6pPr indent="-339725" lvl="5" marL="2743200" marR="0" rtl="0" algn="l">
              <a:lnSpc>
                <a:spcPct val="120000"/>
              </a:lnSpc>
              <a:spcBef>
                <a:spcPts val="2100"/>
              </a:spcBef>
              <a:spcAft>
                <a:spcPts val="0"/>
              </a:spcAft>
              <a:buClr>
                <a:schemeClr val="lt1"/>
              </a:buClr>
              <a:buSzPts val="1750"/>
              <a:buFont typeface="Arial"/>
              <a:buChar char="•"/>
              <a:defRPr b="0" i="0" sz="1400" u="none" cap="none" strike="noStrike">
                <a:solidFill>
                  <a:schemeClr val="lt1"/>
                </a:solidFill>
                <a:latin typeface="Questrial"/>
                <a:ea typeface="Questrial"/>
                <a:cs typeface="Questrial"/>
                <a:sym typeface="Questrial"/>
              </a:defRPr>
            </a:lvl6pPr>
            <a:lvl7pPr indent="-339725" lvl="6" marL="3200400" marR="0" rtl="0" algn="l">
              <a:lnSpc>
                <a:spcPct val="120000"/>
              </a:lnSpc>
              <a:spcBef>
                <a:spcPts val="2100"/>
              </a:spcBef>
              <a:spcAft>
                <a:spcPts val="0"/>
              </a:spcAft>
              <a:buClr>
                <a:schemeClr val="lt1"/>
              </a:buClr>
              <a:buSzPts val="1750"/>
              <a:buFont typeface="Arial"/>
              <a:buChar char="•"/>
              <a:defRPr b="0" i="0" sz="1400" u="none" cap="none" strike="noStrike">
                <a:solidFill>
                  <a:schemeClr val="lt1"/>
                </a:solidFill>
                <a:latin typeface="Questrial"/>
                <a:ea typeface="Questrial"/>
                <a:cs typeface="Questrial"/>
                <a:sym typeface="Questrial"/>
              </a:defRPr>
            </a:lvl7pPr>
            <a:lvl8pPr indent="-339725" lvl="7" marL="3657600" marR="0" rtl="0" algn="l">
              <a:lnSpc>
                <a:spcPct val="120000"/>
              </a:lnSpc>
              <a:spcBef>
                <a:spcPts val="2100"/>
              </a:spcBef>
              <a:spcAft>
                <a:spcPts val="0"/>
              </a:spcAft>
              <a:buClr>
                <a:schemeClr val="lt1"/>
              </a:buClr>
              <a:buSzPts val="1750"/>
              <a:buFont typeface="Arial"/>
              <a:buChar char="•"/>
              <a:defRPr b="0" i="0" sz="1400" u="none" cap="none" strike="noStrike">
                <a:solidFill>
                  <a:schemeClr val="lt1"/>
                </a:solidFill>
                <a:latin typeface="Questrial"/>
                <a:ea typeface="Questrial"/>
                <a:cs typeface="Questrial"/>
                <a:sym typeface="Questrial"/>
              </a:defRPr>
            </a:lvl8pPr>
            <a:lvl9pPr indent="-339725" lvl="8" marL="4114800" marR="0" rtl="0" algn="l">
              <a:lnSpc>
                <a:spcPct val="120000"/>
              </a:lnSpc>
              <a:spcBef>
                <a:spcPts val="2100"/>
              </a:spcBef>
              <a:spcAft>
                <a:spcPts val="2100"/>
              </a:spcAft>
              <a:buClr>
                <a:schemeClr val="lt1"/>
              </a:buClr>
              <a:buSzPts val="1750"/>
              <a:buFont typeface="Arial"/>
              <a:buChar char="•"/>
              <a:defRPr b="0" i="0" sz="1400" u="none" cap="none" strike="noStrike">
                <a:solidFill>
                  <a:schemeClr val="lt1"/>
                </a:solidFill>
                <a:latin typeface="Questrial"/>
                <a:ea typeface="Questrial"/>
                <a:cs typeface="Questrial"/>
                <a:sym typeface="Questrial"/>
              </a:defRPr>
            </a:lvl9pPr>
          </a:lstStyle>
          <a:p/>
        </p:txBody>
      </p:sp>
      <p:sp>
        <p:nvSpPr>
          <p:cNvPr id="277" name="Google Shape;277;p13"/>
          <p:cNvSpPr txBox="1"/>
          <p:nvPr>
            <p:ph idx="10" type="dt"/>
          </p:nvPr>
        </p:nvSpPr>
        <p:spPr>
          <a:xfrm>
            <a:off x="7456921" y="5883276"/>
            <a:ext cx="2743200" cy="365100"/>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SzPts val="1400"/>
              <a:buNone/>
              <a:defRPr b="0" i="0" sz="1050" u="none" cap="none" strike="noStrike">
                <a:solidFill>
                  <a:schemeClr val="lt1"/>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9pPr>
          </a:lstStyle>
          <a:p/>
        </p:txBody>
      </p:sp>
      <p:sp>
        <p:nvSpPr>
          <p:cNvPr id="278" name="Google Shape;278;p13"/>
          <p:cNvSpPr txBox="1"/>
          <p:nvPr>
            <p:ph idx="11" type="ftr"/>
          </p:nvPr>
        </p:nvSpPr>
        <p:spPr>
          <a:xfrm>
            <a:off x="1141411" y="5883275"/>
            <a:ext cx="62394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050" u="none" cap="none" strike="noStrike">
                <a:solidFill>
                  <a:schemeClr val="lt1"/>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9pPr>
          </a:lstStyle>
          <a:p/>
        </p:txBody>
      </p:sp>
      <p:sp>
        <p:nvSpPr>
          <p:cNvPr id="279" name="Google Shape;279;p13"/>
          <p:cNvSpPr txBox="1"/>
          <p:nvPr>
            <p:ph idx="12" type="sldNum"/>
          </p:nvPr>
        </p:nvSpPr>
        <p:spPr>
          <a:xfrm>
            <a:off x="10276321" y="5883274"/>
            <a:ext cx="7710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chemeClr val="lt1"/>
                </a:solidFill>
                <a:latin typeface="Questrial"/>
                <a:ea typeface="Questrial"/>
                <a:cs typeface="Questrial"/>
                <a:sym typeface="Questrial"/>
              </a:defRPr>
            </a:lvl1pPr>
            <a:lvl2pPr indent="0" lvl="1" marL="0" marR="0" rtl="0" algn="r">
              <a:spcBef>
                <a:spcPts val="0"/>
              </a:spcBef>
              <a:buNone/>
              <a:defRPr b="0" i="0" sz="1050" u="none" cap="none" strike="noStrike">
                <a:solidFill>
                  <a:schemeClr val="lt1"/>
                </a:solidFill>
                <a:latin typeface="Questrial"/>
                <a:ea typeface="Questrial"/>
                <a:cs typeface="Questrial"/>
                <a:sym typeface="Questrial"/>
              </a:defRPr>
            </a:lvl2pPr>
            <a:lvl3pPr indent="0" lvl="2" marL="0" marR="0" rtl="0" algn="r">
              <a:spcBef>
                <a:spcPts val="0"/>
              </a:spcBef>
              <a:buNone/>
              <a:defRPr b="0" i="0" sz="1050" u="none" cap="none" strike="noStrike">
                <a:solidFill>
                  <a:schemeClr val="lt1"/>
                </a:solidFill>
                <a:latin typeface="Questrial"/>
                <a:ea typeface="Questrial"/>
                <a:cs typeface="Questrial"/>
                <a:sym typeface="Questrial"/>
              </a:defRPr>
            </a:lvl3pPr>
            <a:lvl4pPr indent="0" lvl="3" marL="0" marR="0" rtl="0" algn="r">
              <a:spcBef>
                <a:spcPts val="0"/>
              </a:spcBef>
              <a:buNone/>
              <a:defRPr b="0" i="0" sz="1050" u="none" cap="none" strike="noStrike">
                <a:solidFill>
                  <a:schemeClr val="lt1"/>
                </a:solidFill>
                <a:latin typeface="Questrial"/>
                <a:ea typeface="Questrial"/>
                <a:cs typeface="Questrial"/>
                <a:sym typeface="Questrial"/>
              </a:defRPr>
            </a:lvl4pPr>
            <a:lvl5pPr indent="0" lvl="4" marL="0" marR="0" rtl="0" algn="r">
              <a:spcBef>
                <a:spcPts val="0"/>
              </a:spcBef>
              <a:buNone/>
              <a:defRPr b="0" i="0" sz="1050" u="none" cap="none" strike="noStrike">
                <a:solidFill>
                  <a:schemeClr val="lt1"/>
                </a:solidFill>
                <a:latin typeface="Questrial"/>
                <a:ea typeface="Questrial"/>
                <a:cs typeface="Questrial"/>
                <a:sym typeface="Questrial"/>
              </a:defRPr>
            </a:lvl5pPr>
            <a:lvl6pPr indent="0" lvl="5" marL="0" marR="0" rtl="0" algn="r">
              <a:spcBef>
                <a:spcPts val="0"/>
              </a:spcBef>
              <a:buNone/>
              <a:defRPr b="0" i="0" sz="1050" u="none" cap="none" strike="noStrike">
                <a:solidFill>
                  <a:schemeClr val="lt1"/>
                </a:solidFill>
                <a:latin typeface="Questrial"/>
                <a:ea typeface="Questrial"/>
                <a:cs typeface="Questrial"/>
                <a:sym typeface="Questrial"/>
              </a:defRPr>
            </a:lvl6pPr>
            <a:lvl7pPr indent="0" lvl="6" marL="0" marR="0" rtl="0" algn="r">
              <a:spcBef>
                <a:spcPts val="0"/>
              </a:spcBef>
              <a:buNone/>
              <a:defRPr b="0" i="0" sz="1050" u="none" cap="none" strike="noStrike">
                <a:solidFill>
                  <a:schemeClr val="lt1"/>
                </a:solidFill>
                <a:latin typeface="Questrial"/>
                <a:ea typeface="Questrial"/>
                <a:cs typeface="Questrial"/>
                <a:sym typeface="Questrial"/>
              </a:defRPr>
            </a:lvl7pPr>
            <a:lvl8pPr indent="0" lvl="7" marL="0" marR="0" rtl="0" algn="r">
              <a:spcBef>
                <a:spcPts val="0"/>
              </a:spcBef>
              <a:buNone/>
              <a:defRPr b="0" i="0" sz="1050" u="none" cap="none" strike="noStrike">
                <a:solidFill>
                  <a:schemeClr val="lt1"/>
                </a:solidFill>
                <a:latin typeface="Questrial"/>
                <a:ea typeface="Questrial"/>
                <a:cs typeface="Questrial"/>
                <a:sym typeface="Questrial"/>
              </a:defRPr>
            </a:lvl8pPr>
            <a:lvl9pPr indent="0" lvl="8" marL="0" marR="0" rtl="0" algn="r">
              <a:spcBef>
                <a:spcPts val="0"/>
              </a:spcBef>
              <a:buNone/>
              <a:defRPr b="0" i="0" sz="1050" u="none" cap="none" strike="noStrike">
                <a:solidFill>
                  <a:schemeClr val="lt1"/>
                </a:solidFill>
                <a:latin typeface="Questrial"/>
                <a:ea typeface="Questrial"/>
                <a:cs typeface="Questrial"/>
                <a:sym typeface="Quest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80" name="Shape 280"/>
        <p:cNvGrpSpPr/>
        <p:nvPr/>
      </p:nvGrpSpPr>
      <p:grpSpPr>
        <a:xfrm>
          <a:off x="0" y="0"/>
          <a:ext cx="0" cy="0"/>
          <a:chOff x="0" y="0"/>
          <a:chExt cx="0" cy="0"/>
        </a:xfrm>
      </p:grpSpPr>
      <p:sp>
        <p:nvSpPr>
          <p:cNvPr id="281" name="Google Shape;281;p14"/>
          <p:cNvSpPr txBox="1"/>
          <p:nvPr>
            <p:ph type="title"/>
          </p:nvPr>
        </p:nvSpPr>
        <p:spPr>
          <a:xfrm>
            <a:off x="1141413" y="618518"/>
            <a:ext cx="9906000" cy="1478700"/>
          </a:xfrm>
          <a:prstGeom prst="rect">
            <a:avLst/>
          </a:prstGeom>
          <a:noFill/>
          <a:ln>
            <a:noFill/>
          </a:ln>
        </p:spPr>
        <p:txBody>
          <a:bodyPr anchorCtr="0" anchor="ctr" bIns="121900" lIns="121900" spcFirstLastPara="1" rIns="121900" wrap="square" tIns="121900">
            <a:noAutofit/>
          </a:bodyPr>
          <a:lstStyle>
            <a:lvl1pPr indent="0" lvl="0" marL="0" marR="0" rtl="0" algn="l">
              <a:lnSpc>
                <a:spcPct val="90000"/>
              </a:lnSpc>
              <a:spcBef>
                <a:spcPts val="0"/>
              </a:spcBef>
              <a:spcAft>
                <a:spcPts val="0"/>
              </a:spcAft>
              <a:buClr>
                <a:schemeClr val="lt1"/>
              </a:buClr>
              <a:buSzPts val="3700"/>
              <a:buFont typeface="Questrial"/>
              <a:buNone/>
              <a:defRPr b="0" i="0" sz="3600" u="none" cap="none" strike="noStrike">
                <a:solidFill>
                  <a:schemeClr val="lt1"/>
                </a:solidFill>
                <a:latin typeface="Questrial"/>
                <a:ea typeface="Questrial"/>
                <a:cs typeface="Questrial"/>
                <a:sym typeface="Questrial"/>
              </a:defRPr>
            </a:lvl1pPr>
            <a:lvl2pPr indent="0" lvl="1" rtl="0">
              <a:spcBef>
                <a:spcPts val="0"/>
              </a:spcBef>
              <a:spcAft>
                <a:spcPts val="0"/>
              </a:spcAft>
              <a:buSzPts val="3700"/>
              <a:buNone/>
              <a:defRPr sz="1800"/>
            </a:lvl2pPr>
            <a:lvl3pPr indent="0" lvl="2" rtl="0">
              <a:spcBef>
                <a:spcPts val="0"/>
              </a:spcBef>
              <a:spcAft>
                <a:spcPts val="0"/>
              </a:spcAft>
              <a:buSzPts val="3700"/>
              <a:buNone/>
              <a:defRPr sz="1800"/>
            </a:lvl3pPr>
            <a:lvl4pPr indent="0" lvl="3" rtl="0">
              <a:spcBef>
                <a:spcPts val="0"/>
              </a:spcBef>
              <a:spcAft>
                <a:spcPts val="0"/>
              </a:spcAft>
              <a:buSzPts val="3700"/>
              <a:buNone/>
              <a:defRPr sz="1800"/>
            </a:lvl4pPr>
            <a:lvl5pPr indent="0" lvl="4" rtl="0">
              <a:spcBef>
                <a:spcPts val="0"/>
              </a:spcBef>
              <a:spcAft>
                <a:spcPts val="0"/>
              </a:spcAft>
              <a:buSzPts val="3700"/>
              <a:buNone/>
              <a:defRPr sz="1800"/>
            </a:lvl5pPr>
            <a:lvl6pPr indent="0" lvl="5" rtl="0">
              <a:spcBef>
                <a:spcPts val="0"/>
              </a:spcBef>
              <a:spcAft>
                <a:spcPts val="0"/>
              </a:spcAft>
              <a:buSzPts val="3700"/>
              <a:buNone/>
              <a:defRPr sz="1800"/>
            </a:lvl6pPr>
            <a:lvl7pPr indent="0" lvl="6" rtl="0">
              <a:spcBef>
                <a:spcPts val="0"/>
              </a:spcBef>
              <a:spcAft>
                <a:spcPts val="0"/>
              </a:spcAft>
              <a:buSzPts val="3700"/>
              <a:buNone/>
              <a:defRPr sz="1800"/>
            </a:lvl7pPr>
            <a:lvl8pPr indent="0" lvl="7" rtl="0">
              <a:spcBef>
                <a:spcPts val="0"/>
              </a:spcBef>
              <a:spcAft>
                <a:spcPts val="0"/>
              </a:spcAft>
              <a:buSzPts val="3700"/>
              <a:buNone/>
              <a:defRPr sz="1800"/>
            </a:lvl8pPr>
            <a:lvl9pPr indent="0" lvl="8" rtl="0">
              <a:spcBef>
                <a:spcPts val="0"/>
              </a:spcBef>
              <a:spcAft>
                <a:spcPts val="0"/>
              </a:spcAft>
              <a:buSzPts val="3700"/>
              <a:buNone/>
              <a:defRPr sz="1800"/>
            </a:lvl9pPr>
          </a:lstStyle>
          <a:p/>
        </p:txBody>
      </p:sp>
      <p:sp>
        <p:nvSpPr>
          <p:cNvPr id="282" name="Google Shape;282;p14"/>
          <p:cNvSpPr txBox="1"/>
          <p:nvPr>
            <p:ph idx="1" type="body"/>
          </p:nvPr>
        </p:nvSpPr>
        <p:spPr>
          <a:xfrm>
            <a:off x="1141412" y="2249487"/>
            <a:ext cx="9906000" cy="3541800"/>
          </a:xfrm>
          <a:prstGeom prst="rect">
            <a:avLst/>
          </a:prstGeom>
          <a:noFill/>
          <a:ln>
            <a:noFill/>
          </a:ln>
        </p:spPr>
        <p:txBody>
          <a:bodyPr anchorCtr="0" anchor="t" bIns="121900" lIns="121900" spcFirstLastPara="1" rIns="121900" wrap="square" tIns="121900">
            <a:noAutofit/>
          </a:bodyPr>
          <a:lstStyle>
            <a:lvl1pPr indent="-419100" lvl="0" marL="457200" marR="0" rtl="0" algn="l">
              <a:lnSpc>
                <a:spcPct val="120000"/>
              </a:lnSpc>
              <a:spcBef>
                <a:spcPts val="1000"/>
              </a:spcBef>
              <a:spcAft>
                <a:spcPts val="0"/>
              </a:spcAft>
              <a:buClr>
                <a:schemeClr val="lt1"/>
              </a:buClr>
              <a:buSzPts val="3000"/>
              <a:buFont typeface="Arial"/>
              <a:buChar char="•"/>
              <a:defRPr b="0" i="0" sz="2400" u="none" cap="none" strike="noStrike">
                <a:solidFill>
                  <a:schemeClr val="lt1"/>
                </a:solidFill>
                <a:latin typeface="Questrial"/>
                <a:ea typeface="Questrial"/>
                <a:cs typeface="Questrial"/>
                <a:sym typeface="Questrial"/>
              </a:defRPr>
            </a:lvl1pPr>
            <a:lvl2pPr indent="-387350" lvl="1" marL="914400" marR="0" rtl="0" algn="l">
              <a:lnSpc>
                <a:spcPct val="120000"/>
              </a:lnSpc>
              <a:spcBef>
                <a:spcPts val="2100"/>
              </a:spcBef>
              <a:spcAft>
                <a:spcPts val="0"/>
              </a:spcAft>
              <a:buClr>
                <a:schemeClr val="lt1"/>
              </a:buClr>
              <a:buSzPts val="2500"/>
              <a:buFont typeface="Arial"/>
              <a:buChar char="•"/>
              <a:defRPr b="0" i="0" sz="2000" u="none" cap="none" strike="noStrike">
                <a:solidFill>
                  <a:schemeClr val="lt1"/>
                </a:solidFill>
                <a:latin typeface="Questrial"/>
                <a:ea typeface="Questrial"/>
                <a:cs typeface="Questrial"/>
                <a:sym typeface="Questrial"/>
              </a:defRPr>
            </a:lvl2pPr>
            <a:lvl3pPr indent="-371475" lvl="2" marL="1371600" marR="0" rtl="0" algn="l">
              <a:lnSpc>
                <a:spcPct val="120000"/>
              </a:lnSpc>
              <a:spcBef>
                <a:spcPts val="2100"/>
              </a:spcBef>
              <a:spcAft>
                <a:spcPts val="0"/>
              </a:spcAft>
              <a:buClr>
                <a:schemeClr val="lt1"/>
              </a:buClr>
              <a:buSzPts val="2250"/>
              <a:buFont typeface="Arial"/>
              <a:buChar char="•"/>
              <a:defRPr b="0" i="0" sz="1800" u="none" cap="none" strike="noStrike">
                <a:solidFill>
                  <a:schemeClr val="lt1"/>
                </a:solidFill>
                <a:latin typeface="Questrial"/>
                <a:ea typeface="Questrial"/>
                <a:cs typeface="Questrial"/>
                <a:sym typeface="Questrial"/>
              </a:defRPr>
            </a:lvl3pPr>
            <a:lvl4pPr indent="-355600" lvl="3" marL="1828800" marR="0" rtl="0" algn="l">
              <a:lnSpc>
                <a:spcPct val="120000"/>
              </a:lnSpc>
              <a:spcBef>
                <a:spcPts val="2100"/>
              </a:spcBef>
              <a:spcAft>
                <a:spcPts val="0"/>
              </a:spcAft>
              <a:buClr>
                <a:schemeClr val="lt1"/>
              </a:buClr>
              <a:buSzPts val="2000"/>
              <a:buFont typeface="Arial"/>
              <a:buChar char="•"/>
              <a:defRPr b="0" i="0" sz="1600" u="none" cap="none" strike="noStrike">
                <a:solidFill>
                  <a:schemeClr val="lt1"/>
                </a:solidFill>
                <a:latin typeface="Questrial"/>
                <a:ea typeface="Questrial"/>
                <a:cs typeface="Questrial"/>
                <a:sym typeface="Questrial"/>
              </a:defRPr>
            </a:lvl4pPr>
            <a:lvl5pPr indent="-355600" lvl="4" marL="2286000" marR="0" rtl="0" algn="l">
              <a:lnSpc>
                <a:spcPct val="120000"/>
              </a:lnSpc>
              <a:spcBef>
                <a:spcPts val="2100"/>
              </a:spcBef>
              <a:spcAft>
                <a:spcPts val="0"/>
              </a:spcAft>
              <a:buClr>
                <a:schemeClr val="lt1"/>
              </a:buClr>
              <a:buSzPts val="2000"/>
              <a:buFont typeface="Arial"/>
              <a:buChar char="•"/>
              <a:defRPr b="0" i="0" sz="1600" u="none" cap="none" strike="noStrike">
                <a:solidFill>
                  <a:schemeClr val="lt1"/>
                </a:solidFill>
                <a:latin typeface="Questrial"/>
                <a:ea typeface="Questrial"/>
                <a:cs typeface="Questrial"/>
                <a:sym typeface="Questrial"/>
              </a:defRPr>
            </a:lvl5pPr>
            <a:lvl6pPr indent="-339725" lvl="5" marL="2743200" marR="0" rtl="0" algn="l">
              <a:lnSpc>
                <a:spcPct val="120000"/>
              </a:lnSpc>
              <a:spcBef>
                <a:spcPts val="2100"/>
              </a:spcBef>
              <a:spcAft>
                <a:spcPts val="0"/>
              </a:spcAft>
              <a:buClr>
                <a:schemeClr val="lt1"/>
              </a:buClr>
              <a:buSzPts val="1750"/>
              <a:buFont typeface="Arial"/>
              <a:buChar char="•"/>
              <a:defRPr b="0" i="0" sz="1400" u="none" cap="none" strike="noStrike">
                <a:solidFill>
                  <a:schemeClr val="lt1"/>
                </a:solidFill>
                <a:latin typeface="Questrial"/>
                <a:ea typeface="Questrial"/>
                <a:cs typeface="Questrial"/>
                <a:sym typeface="Questrial"/>
              </a:defRPr>
            </a:lvl6pPr>
            <a:lvl7pPr indent="-339725" lvl="6" marL="3200400" marR="0" rtl="0" algn="l">
              <a:lnSpc>
                <a:spcPct val="120000"/>
              </a:lnSpc>
              <a:spcBef>
                <a:spcPts val="2100"/>
              </a:spcBef>
              <a:spcAft>
                <a:spcPts val="0"/>
              </a:spcAft>
              <a:buClr>
                <a:schemeClr val="lt1"/>
              </a:buClr>
              <a:buSzPts val="1750"/>
              <a:buFont typeface="Arial"/>
              <a:buChar char="•"/>
              <a:defRPr b="0" i="0" sz="1400" u="none" cap="none" strike="noStrike">
                <a:solidFill>
                  <a:schemeClr val="lt1"/>
                </a:solidFill>
                <a:latin typeface="Questrial"/>
                <a:ea typeface="Questrial"/>
                <a:cs typeface="Questrial"/>
                <a:sym typeface="Questrial"/>
              </a:defRPr>
            </a:lvl7pPr>
            <a:lvl8pPr indent="-339725" lvl="7" marL="3657600" marR="0" rtl="0" algn="l">
              <a:lnSpc>
                <a:spcPct val="120000"/>
              </a:lnSpc>
              <a:spcBef>
                <a:spcPts val="2100"/>
              </a:spcBef>
              <a:spcAft>
                <a:spcPts val="0"/>
              </a:spcAft>
              <a:buClr>
                <a:schemeClr val="lt1"/>
              </a:buClr>
              <a:buSzPts val="1750"/>
              <a:buFont typeface="Arial"/>
              <a:buChar char="•"/>
              <a:defRPr b="0" i="0" sz="1400" u="none" cap="none" strike="noStrike">
                <a:solidFill>
                  <a:schemeClr val="lt1"/>
                </a:solidFill>
                <a:latin typeface="Questrial"/>
                <a:ea typeface="Questrial"/>
                <a:cs typeface="Questrial"/>
                <a:sym typeface="Questrial"/>
              </a:defRPr>
            </a:lvl8pPr>
            <a:lvl9pPr indent="-339725" lvl="8" marL="4114800" marR="0" rtl="0" algn="l">
              <a:lnSpc>
                <a:spcPct val="120000"/>
              </a:lnSpc>
              <a:spcBef>
                <a:spcPts val="2100"/>
              </a:spcBef>
              <a:spcAft>
                <a:spcPts val="2100"/>
              </a:spcAft>
              <a:buClr>
                <a:schemeClr val="lt1"/>
              </a:buClr>
              <a:buSzPts val="1750"/>
              <a:buFont typeface="Arial"/>
              <a:buChar char="•"/>
              <a:defRPr b="0" i="0" sz="1400" u="none" cap="none" strike="noStrike">
                <a:solidFill>
                  <a:schemeClr val="lt1"/>
                </a:solidFill>
                <a:latin typeface="Questrial"/>
                <a:ea typeface="Questrial"/>
                <a:cs typeface="Questrial"/>
                <a:sym typeface="Questrial"/>
              </a:defRPr>
            </a:lvl9pPr>
          </a:lstStyle>
          <a:p/>
        </p:txBody>
      </p:sp>
      <p:sp>
        <p:nvSpPr>
          <p:cNvPr id="283" name="Google Shape;283;p14"/>
          <p:cNvSpPr txBox="1"/>
          <p:nvPr>
            <p:ph idx="10" type="dt"/>
          </p:nvPr>
        </p:nvSpPr>
        <p:spPr>
          <a:xfrm>
            <a:off x="7456921" y="5883276"/>
            <a:ext cx="2743200" cy="365100"/>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SzPts val="1400"/>
              <a:buNone/>
              <a:defRPr b="0" i="0" sz="1050" u="none" cap="none" strike="noStrike">
                <a:solidFill>
                  <a:schemeClr val="lt1"/>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9pPr>
          </a:lstStyle>
          <a:p/>
        </p:txBody>
      </p:sp>
      <p:sp>
        <p:nvSpPr>
          <p:cNvPr id="284" name="Google Shape;284;p14"/>
          <p:cNvSpPr txBox="1"/>
          <p:nvPr>
            <p:ph idx="11" type="ftr"/>
          </p:nvPr>
        </p:nvSpPr>
        <p:spPr>
          <a:xfrm>
            <a:off x="1141411" y="5883275"/>
            <a:ext cx="62394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050" u="none" cap="none" strike="noStrike">
                <a:solidFill>
                  <a:schemeClr val="lt1"/>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9pPr>
          </a:lstStyle>
          <a:p/>
        </p:txBody>
      </p:sp>
      <p:sp>
        <p:nvSpPr>
          <p:cNvPr id="285" name="Google Shape;285;p14"/>
          <p:cNvSpPr txBox="1"/>
          <p:nvPr>
            <p:ph idx="12" type="sldNum"/>
          </p:nvPr>
        </p:nvSpPr>
        <p:spPr>
          <a:xfrm>
            <a:off x="10276321" y="5883274"/>
            <a:ext cx="7710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chemeClr val="lt1"/>
                </a:solidFill>
                <a:latin typeface="Questrial"/>
                <a:ea typeface="Questrial"/>
                <a:cs typeface="Questrial"/>
                <a:sym typeface="Questrial"/>
              </a:defRPr>
            </a:lvl1pPr>
            <a:lvl2pPr indent="0" lvl="1" marL="0" marR="0" rtl="0" algn="r">
              <a:spcBef>
                <a:spcPts val="0"/>
              </a:spcBef>
              <a:buNone/>
              <a:defRPr b="0" i="0" sz="1050" u="none" cap="none" strike="noStrike">
                <a:solidFill>
                  <a:schemeClr val="lt1"/>
                </a:solidFill>
                <a:latin typeface="Questrial"/>
                <a:ea typeface="Questrial"/>
                <a:cs typeface="Questrial"/>
                <a:sym typeface="Questrial"/>
              </a:defRPr>
            </a:lvl2pPr>
            <a:lvl3pPr indent="0" lvl="2" marL="0" marR="0" rtl="0" algn="r">
              <a:spcBef>
                <a:spcPts val="0"/>
              </a:spcBef>
              <a:buNone/>
              <a:defRPr b="0" i="0" sz="1050" u="none" cap="none" strike="noStrike">
                <a:solidFill>
                  <a:schemeClr val="lt1"/>
                </a:solidFill>
                <a:latin typeface="Questrial"/>
                <a:ea typeface="Questrial"/>
                <a:cs typeface="Questrial"/>
                <a:sym typeface="Questrial"/>
              </a:defRPr>
            </a:lvl3pPr>
            <a:lvl4pPr indent="0" lvl="3" marL="0" marR="0" rtl="0" algn="r">
              <a:spcBef>
                <a:spcPts val="0"/>
              </a:spcBef>
              <a:buNone/>
              <a:defRPr b="0" i="0" sz="1050" u="none" cap="none" strike="noStrike">
                <a:solidFill>
                  <a:schemeClr val="lt1"/>
                </a:solidFill>
                <a:latin typeface="Questrial"/>
                <a:ea typeface="Questrial"/>
                <a:cs typeface="Questrial"/>
                <a:sym typeface="Questrial"/>
              </a:defRPr>
            </a:lvl4pPr>
            <a:lvl5pPr indent="0" lvl="4" marL="0" marR="0" rtl="0" algn="r">
              <a:spcBef>
                <a:spcPts val="0"/>
              </a:spcBef>
              <a:buNone/>
              <a:defRPr b="0" i="0" sz="1050" u="none" cap="none" strike="noStrike">
                <a:solidFill>
                  <a:schemeClr val="lt1"/>
                </a:solidFill>
                <a:latin typeface="Questrial"/>
                <a:ea typeface="Questrial"/>
                <a:cs typeface="Questrial"/>
                <a:sym typeface="Questrial"/>
              </a:defRPr>
            </a:lvl5pPr>
            <a:lvl6pPr indent="0" lvl="5" marL="0" marR="0" rtl="0" algn="r">
              <a:spcBef>
                <a:spcPts val="0"/>
              </a:spcBef>
              <a:buNone/>
              <a:defRPr b="0" i="0" sz="1050" u="none" cap="none" strike="noStrike">
                <a:solidFill>
                  <a:schemeClr val="lt1"/>
                </a:solidFill>
                <a:latin typeface="Questrial"/>
                <a:ea typeface="Questrial"/>
                <a:cs typeface="Questrial"/>
                <a:sym typeface="Questrial"/>
              </a:defRPr>
            </a:lvl6pPr>
            <a:lvl7pPr indent="0" lvl="6" marL="0" marR="0" rtl="0" algn="r">
              <a:spcBef>
                <a:spcPts val="0"/>
              </a:spcBef>
              <a:buNone/>
              <a:defRPr b="0" i="0" sz="1050" u="none" cap="none" strike="noStrike">
                <a:solidFill>
                  <a:schemeClr val="lt1"/>
                </a:solidFill>
                <a:latin typeface="Questrial"/>
                <a:ea typeface="Questrial"/>
                <a:cs typeface="Questrial"/>
                <a:sym typeface="Questrial"/>
              </a:defRPr>
            </a:lvl7pPr>
            <a:lvl8pPr indent="0" lvl="7" marL="0" marR="0" rtl="0" algn="r">
              <a:spcBef>
                <a:spcPts val="0"/>
              </a:spcBef>
              <a:buNone/>
              <a:defRPr b="0" i="0" sz="1050" u="none" cap="none" strike="noStrike">
                <a:solidFill>
                  <a:schemeClr val="lt1"/>
                </a:solidFill>
                <a:latin typeface="Questrial"/>
                <a:ea typeface="Questrial"/>
                <a:cs typeface="Questrial"/>
                <a:sym typeface="Questrial"/>
              </a:defRPr>
            </a:lvl8pPr>
            <a:lvl9pPr indent="0" lvl="8" marL="0" marR="0" rtl="0" algn="r">
              <a:spcBef>
                <a:spcPts val="0"/>
              </a:spcBef>
              <a:buNone/>
              <a:defRPr b="0" i="0" sz="1050" u="none" cap="none" strike="noStrike">
                <a:solidFill>
                  <a:schemeClr val="lt1"/>
                </a:solidFill>
                <a:latin typeface="Questrial"/>
                <a:ea typeface="Questrial"/>
                <a:cs typeface="Questrial"/>
                <a:sym typeface="Quest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286" name="Shape 286"/>
        <p:cNvGrpSpPr/>
        <p:nvPr/>
      </p:nvGrpSpPr>
      <p:grpSpPr>
        <a:xfrm>
          <a:off x="0" y="0"/>
          <a:ext cx="0" cy="0"/>
          <a:chOff x="0" y="0"/>
          <a:chExt cx="0" cy="0"/>
        </a:xfrm>
      </p:grpSpPr>
      <p:sp>
        <p:nvSpPr>
          <p:cNvPr id="287" name="Google Shape;287;p15"/>
          <p:cNvSpPr txBox="1"/>
          <p:nvPr>
            <p:ph type="title"/>
          </p:nvPr>
        </p:nvSpPr>
        <p:spPr>
          <a:xfrm>
            <a:off x="1141411" y="619126"/>
            <a:ext cx="9906000" cy="1478100"/>
          </a:xfrm>
          <a:prstGeom prst="rect">
            <a:avLst/>
          </a:prstGeom>
          <a:noFill/>
          <a:ln>
            <a:noFill/>
          </a:ln>
        </p:spPr>
        <p:txBody>
          <a:bodyPr anchorCtr="0" anchor="ctr" bIns="121900" lIns="121900" spcFirstLastPara="1" rIns="121900" wrap="square" tIns="121900">
            <a:noAutofit/>
          </a:bodyPr>
          <a:lstStyle>
            <a:lvl1pPr indent="0" lvl="0" marL="0" marR="0" rtl="0" algn="l">
              <a:lnSpc>
                <a:spcPct val="90000"/>
              </a:lnSpc>
              <a:spcBef>
                <a:spcPts val="0"/>
              </a:spcBef>
              <a:spcAft>
                <a:spcPts val="0"/>
              </a:spcAft>
              <a:buClr>
                <a:schemeClr val="lt1"/>
              </a:buClr>
              <a:buSzPts val="3700"/>
              <a:buFont typeface="Questrial"/>
              <a:buNone/>
              <a:defRPr b="0" i="0" sz="3600" u="none" cap="none" strike="noStrike">
                <a:solidFill>
                  <a:schemeClr val="lt1"/>
                </a:solidFill>
                <a:latin typeface="Questrial"/>
                <a:ea typeface="Questrial"/>
                <a:cs typeface="Questrial"/>
                <a:sym typeface="Questrial"/>
              </a:defRPr>
            </a:lvl1pPr>
            <a:lvl2pPr indent="0" lvl="1" rtl="0">
              <a:spcBef>
                <a:spcPts val="0"/>
              </a:spcBef>
              <a:spcAft>
                <a:spcPts val="0"/>
              </a:spcAft>
              <a:buSzPts val="3700"/>
              <a:buNone/>
              <a:defRPr sz="1800"/>
            </a:lvl2pPr>
            <a:lvl3pPr indent="0" lvl="2" rtl="0">
              <a:spcBef>
                <a:spcPts val="0"/>
              </a:spcBef>
              <a:spcAft>
                <a:spcPts val="0"/>
              </a:spcAft>
              <a:buSzPts val="3700"/>
              <a:buNone/>
              <a:defRPr sz="1800"/>
            </a:lvl3pPr>
            <a:lvl4pPr indent="0" lvl="3" rtl="0">
              <a:spcBef>
                <a:spcPts val="0"/>
              </a:spcBef>
              <a:spcAft>
                <a:spcPts val="0"/>
              </a:spcAft>
              <a:buSzPts val="3700"/>
              <a:buNone/>
              <a:defRPr sz="1800"/>
            </a:lvl4pPr>
            <a:lvl5pPr indent="0" lvl="4" rtl="0">
              <a:spcBef>
                <a:spcPts val="0"/>
              </a:spcBef>
              <a:spcAft>
                <a:spcPts val="0"/>
              </a:spcAft>
              <a:buSzPts val="3700"/>
              <a:buNone/>
              <a:defRPr sz="1800"/>
            </a:lvl5pPr>
            <a:lvl6pPr indent="0" lvl="5" rtl="0">
              <a:spcBef>
                <a:spcPts val="0"/>
              </a:spcBef>
              <a:spcAft>
                <a:spcPts val="0"/>
              </a:spcAft>
              <a:buSzPts val="3700"/>
              <a:buNone/>
              <a:defRPr sz="1800"/>
            </a:lvl6pPr>
            <a:lvl7pPr indent="0" lvl="6" rtl="0">
              <a:spcBef>
                <a:spcPts val="0"/>
              </a:spcBef>
              <a:spcAft>
                <a:spcPts val="0"/>
              </a:spcAft>
              <a:buSzPts val="3700"/>
              <a:buNone/>
              <a:defRPr sz="1800"/>
            </a:lvl7pPr>
            <a:lvl8pPr indent="0" lvl="7" rtl="0">
              <a:spcBef>
                <a:spcPts val="0"/>
              </a:spcBef>
              <a:spcAft>
                <a:spcPts val="0"/>
              </a:spcAft>
              <a:buSzPts val="3700"/>
              <a:buNone/>
              <a:defRPr sz="1800"/>
            </a:lvl8pPr>
            <a:lvl9pPr indent="0" lvl="8" rtl="0">
              <a:spcBef>
                <a:spcPts val="0"/>
              </a:spcBef>
              <a:spcAft>
                <a:spcPts val="0"/>
              </a:spcAft>
              <a:buSzPts val="3700"/>
              <a:buNone/>
              <a:defRPr sz="1800"/>
            </a:lvl9pPr>
          </a:lstStyle>
          <a:p/>
        </p:txBody>
      </p:sp>
      <p:sp>
        <p:nvSpPr>
          <p:cNvPr id="288" name="Google Shape;288;p15"/>
          <p:cNvSpPr txBox="1"/>
          <p:nvPr>
            <p:ph idx="1" type="body"/>
          </p:nvPr>
        </p:nvSpPr>
        <p:spPr>
          <a:xfrm>
            <a:off x="1370019" y="2249486"/>
            <a:ext cx="4649700" cy="823800"/>
          </a:xfrm>
          <a:prstGeom prst="rect">
            <a:avLst/>
          </a:prstGeom>
          <a:noFill/>
          <a:ln>
            <a:noFill/>
          </a:ln>
        </p:spPr>
        <p:txBody>
          <a:bodyPr anchorCtr="0" anchor="b" bIns="121900" lIns="121900" spcFirstLastPara="1" rIns="121900" wrap="square" tIns="121900">
            <a:noAutofit/>
          </a:bodyPr>
          <a:lstStyle>
            <a:lvl1pPr indent="-228600" lvl="0" marL="457200" marR="0" rtl="0" algn="l">
              <a:lnSpc>
                <a:spcPct val="90000"/>
              </a:lnSpc>
              <a:spcBef>
                <a:spcPts val="1000"/>
              </a:spcBef>
              <a:spcAft>
                <a:spcPts val="0"/>
              </a:spcAft>
              <a:buClr>
                <a:schemeClr val="lt1"/>
              </a:buClr>
              <a:buSzPts val="1700"/>
              <a:buFont typeface="Arial"/>
              <a:buNone/>
              <a:defRPr b="0" i="0" sz="2400" u="none" cap="none" strike="noStrike">
                <a:solidFill>
                  <a:schemeClr val="lt1"/>
                </a:solidFill>
                <a:latin typeface="Questrial"/>
                <a:ea typeface="Questrial"/>
                <a:cs typeface="Questrial"/>
                <a:sym typeface="Questrial"/>
              </a:defRPr>
            </a:lvl1pPr>
            <a:lvl2pPr indent="-228600" lvl="1" marL="914400" marR="0" rtl="0" algn="l">
              <a:lnSpc>
                <a:spcPct val="120000"/>
              </a:lnSpc>
              <a:spcBef>
                <a:spcPts val="2100"/>
              </a:spcBef>
              <a:spcAft>
                <a:spcPts val="0"/>
              </a:spcAft>
              <a:buClr>
                <a:schemeClr val="lt1"/>
              </a:buClr>
              <a:buSzPts val="1500"/>
              <a:buFont typeface="Arial"/>
              <a:buNone/>
              <a:defRPr b="1" i="0" sz="2000" u="none" cap="none" strike="noStrike">
                <a:solidFill>
                  <a:schemeClr val="lt1"/>
                </a:solidFill>
                <a:latin typeface="Questrial"/>
                <a:ea typeface="Questrial"/>
                <a:cs typeface="Questrial"/>
                <a:sym typeface="Questrial"/>
              </a:defRPr>
            </a:lvl2pPr>
            <a:lvl3pPr indent="-228600" lvl="2" marL="1371600" marR="0" rtl="0" algn="l">
              <a:lnSpc>
                <a:spcPct val="120000"/>
              </a:lnSpc>
              <a:spcBef>
                <a:spcPts val="2100"/>
              </a:spcBef>
              <a:spcAft>
                <a:spcPts val="0"/>
              </a:spcAft>
              <a:buClr>
                <a:schemeClr val="lt1"/>
              </a:buClr>
              <a:buSzPts val="1500"/>
              <a:buFont typeface="Arial"/>
              <a:buNone/>
              <a:defRPr b="1" i="0" sz="1800" u="none" cap="none" strike="noStrike">
                <a:solidFill>
                  <a:schemeClr val="lt1"/>
                </a:solidFill>
                <a:latin typeface="Questrial"/>
                <a:ea typeface="Questrial"/>
                <a:cs typeface="Questrial"/>
                <a:sym typeface="Questrial"/>
              </a:defRPr>
            </a:lvl3pPr>
            <a:lvl4pPr indent="-228600" lvl="3" marL="1828800" marR="0" rtl="0" algn="l">
              <a:lnSpc>
                <a:spcPct val="120000"/>
              </a:lnSpc>
              <a:spcBef>
                <a:spcPts val="2100"/>
              </a:spcBef>
              <a:spcAft>
                <a:spcPts val="0"/>
              </a:spcAft>
              <a:buClr>
                <a:schemeClr val="lt1"/>
              </a:buClr>
              <a:buSzPts val="1500"/>
              <a:buFont typeface="Arial"/>
              <a:buNone/>
              <a:defRPr b="1" i="0" sz="1600" u="none" cap="none" strike="noStrike">
                <a:solidFill>
                  <a:schemeClr val="lt1"/>
                </a:solidFill>
                <a:latin typeface="Questrial"/>
                <a:ea typeface="Questrial"/>
                <a:cs typeface="Questrial"/>
                <a:sym typeface="Questrial"/>
              </a:defRPr>
            </a:lvl4pPr>
            <a:lvl5pPr indent="-228600" lvl="4" marL="2286000" marR="0" rtl="0" algn="l">
              <a:lnSpc>
                <a:spcPct val="120000"/>
              </a:lnSpc>
              <a:spcBef>
                <a:spcPts val="2100"/>
              </a:spcBef>
              <a:spcAft>
                <a:spcPts val="0"/>
              </a:spcAft>
              <a:buClr>
                <a:schemeClr val="lt1"/>
              </a:buClr>
              <a:buSzPts val="1500"/>
              <a:buFont typeface="Arial"/>
              <a:buNone/>
              <a:defRPr b="1" i="0" sz="1600" u="none" cap="none" strike="noStrike">
                <a:solidFill>
                  <a:schemeClr val="lt1"/>
                </a:solidFill>
                <a:latin typeface="Questrial"/>
                <a:ea typeface="Questrial"/>
                <a:cs typeface="Questrial"/>
                <a:sym typeface="Questrial"/>
              </a:defRPr>
            </a:lvl5pPr>
            <a:lvl6pPr indent="-228600" lvl="5" marL="2743200" marR="0" rtl="0" algn="l">
              <a:lnSpc>
                <a:spcPct val="120000"/>
              </a:lnSpc>
              <a:spcBef>
                <a:spcPts val="2100"/>
              </a:spcBef>
              <a:spcAft>
                <a:spcPts val="0"/>
              </a:spcAft>
              <a:buClr>
                <a:schemeClr val="lt1"/>
              </a:buClr>
              <a:buSzPts val="1500"/>
              <a:buFont typeface="Arial"/>
              <a:buNone/>
              <a:defRPr b="1" i="0" sz="1600" u="none" cap="none" strike="noStrike">
                <a:solidFill>
                  <a:schemeClr val="lt1"/>
                </a:solidFill>
                <a:latin typeface="Questrial"/>
                <a:ea typeface="Questrial"/>
                <a:cs typeface="Questrial"/>
                <a:sym typeface="Questrial"/>
              </a:defRPr>
            </a:lvl6pPr>
            <a:lvl7pPr indent="-228600" lvl="6" marL="3200400" marR="0" rtl="0" algn="l">
              <a:lnSpc>
                <a:spcPct val="120000"/>
              </a:lnSpc>
              <a:spcBef>
                <a:spcPts val="2100"/>
              </a:spcBef>
              <a:spcAft>
                <a:spcPts val="0"/>
              </a:spcAft>
              <a:buClr>
                <a:schemeClr val="lt1"/>
              </a:buClr>
              <a:buSzPts val="1500"/>
              <a:buFont typeface="Arial"/>
              <a:buNone/>
              <a:defRPr b="1" i="0" sz="1600" u="none" cap="none" strike="noStrike">
                <a:solidFill>
                  <a:schemeClr val="lt1"/>
                </a:solidFill>
                <a:latin typeface="Questrial"/>
                <a:ea typeface="Questrial"/>
                <a:cs typeface="Questrial"/>
                <a:sym typeface="Questrial"/>
              </a:defRPr>
            </a:lvl7pPr>
            <a:lvl8pPr indent="-228600" lvl="7" marL="3657600" marR="0" rtl="0" algn="l">
              <a:lnSpc>
                <a:spcPct val="120000"/>
              </a:lnSpc>
              <a:spcBef>
                <a:spcPts val="2100"/>
              </a:spcBef>
              <a:spcAft>
                <a:spcPts val="0"/>
              </a:spcAft>
              <a:buClr>
                <a:schemeClr val="lt1"/>
              </a:buClr>
              <a:buSzPts val="1500"/>
              <a:buFont typeface="Arial"/>
              <a:buNone/>
              <a:defRPr b="1" i="0" sz="1600" u="none" cap="none" strike="noStrike">
                <a:solidFill>
                  <a:schemeClr val="lt1"/>
                </a:solidFill>
                <a:latin typeface="Questrial"/>
                <a:ea typeface="Questrial"/>
                <a:cs typeface="Questrial"/>
                <a:sym typeface="Questrial"/>
              </a:defRPr>
            </a:lvl8pPr>
            <a:lvl9pPr indent="-228600" lvl="8" marL="4114800" marR="0" rtl="0" algn="l">
              <a:lnSpc>
                <a:spcPct val="120000"/>
              </a:lnSpc>
              <a:spcBef>
                <a:spcPts val="2100"/>
              </a:spcBef>
              <a:spcAft>
                <a:spcPts val="2100"/>
              </a:spcAft>
              <a:buClr>
                <a:schemeClr val="lt1"/>
              </a:buClr>
              <a:buSzPts val="1500"/>
              <a:buFont typeface="Arial"/>
              <a:buNone/>
              <a:defRPr b="1" i="0" sz="1600" u="none" cap="none" strike="noStrike">
                <a:solidFill>
                  <a:schemeClr val="lt1"/>
                </a:solidFill>
                <a:latin typeface="Questrial"/>
                <a:ea typeface="Questrial"/>
                <a:cs typeface="Questrial"/>
                <a:sym typeface="Questrial"/>
              </a:defRPr>
            </a:lvl9pPr>
          </a:lstStyle>
          <a:p/>
        </p:txBody>
      </p:sp>
      <p:sp>
        <p:nvSpPr>
          <p:cNvPr id="289" name="Google Shape;289;p15"/>
          <p:cNvSpPr txBox="1"/>
          <p:nvPr>
            <p:ph idx="2" type="body"/>
          </p:nvPr>
        </p:nvSpPr>
        <p:spPr>
          <a:xfrm>
            <a:off x="1141410" y="3073397"/>
            <a:ext cx="4878300" cy="2717700"/>
          </a:xfrm>
          <a:prstGeom prst="rect">
            <a:avLst/>
          </a:prstGeom>
          <a:noFill/>
          <a:ln>
            <a:noFill/>
          </a:ln>
        </p:spPr>
        <p:txBody>
          <a:bodyPr anchorCtr="0" anchor="t" bIns="121900" lIns="121900" spcFirstLastPara="1" rIns="121900" wrap="square" tIns="121900">
            <a:noAutofit/>
          </a:bodyPr>
          <a:lstStyle>
            <a:lvl1pPr indent="-419100" lvl="0" marL="457200" marR="0" rtl="0" algn="l">
              <a:lnSpc>
                <a:spcPct val="120000"/>
              </a:lnSpc>
              <a:spcBef>
                <a:spcPts val="1000"/>
              </a:spcBef>
              <a:spcAft>
                <a:spcPts val="0"/>
              </a:spcAft>
              <a:buClr>
                <a:schemeClr val="lt1"/>
              </a:buClr>
              <a:buSzPts val="3000"/>
              <a:buFont typeface="Arial"/>
              <a:buChar char="•"/>
              <a:defRPr b="0" i="0" sz="2400" u="none" cap="none" strike="noStrike">
                <a:solidFill>
                  <a:schemeClr val="lt1"/>
                </a:solidFill>
                <a:latin typeface="Questrial"/>
                <a:ea typeface="Questrial"/>
                <a:cs typeface="Questrial"/>
                <a:sym typeface="Questrial"/>
              </a:defRPr>
            </a:lvl1pPr>
            <a:lvl2pPr indent="-387350" lvl="1" marL="914400" marR="0" rtl="0" algn="l">
              <a:lnSpc>
                <a:spcPct val="120000"/>
              </a:lnSpc>
              <a:spcBef>
                <a:spcPts val="2100"/>
              </a:spcBef>
              <a:spcAft>
                <a:spcPts val="0"/>
              </a:spcAft>
              <a:buClr>
                <a:schemeClr val="lt1"/>
              </a:buClr>
              <a:buSzPts val="2500"/>
              <a:buFont typeface="Arial"/>
              <a:buChar char="•"/>
              <a:defRPr b="0" i="0" sz="2000" u="none" cap="none" strike="noStrike">
                <a:solidFill>
                  <a:schemeClr val="lt1"/>
                </a:solidFill>
                <a:latin typeface="Questrial"/>
                <a:ea typeface="Questrial"/>
                <a:cs typeface="Questrial"/>
                <a:sym typeface="Questrial"/>
              </a:defRPr>
            </a:lvl2pPr>
            <a:lvl3pPr indent="-371475" lvl="2" marL="1371600" marR="0" rtl="0" algn="l">
              <a:lnSpc>
                <a:spcPct val="120000"/>
              </a:lnSpc>
              <a:spcBef>
                <a:spcPts val="2100"/>
              </a:spcBef>
              <a:spcAft>
                <a:spcPts val="0"/>
              </a:spcAft>
              <a:buClr>
                <a:schemeClr val="lt1"/>
              </a:buClr>
              <a:buSzPts val="2250"/>
              <a:buFont typeface="Arial"/>
              <a:buChar char="•"/>
              <a:defRPr b="0" i="0" sz="1800" u="none" cap="none" strike="noStrike">
                <a:solidFill>
                  <a:schemeClr val="lt1"/>
                </a:solidFill>
                <a:latin typeface="Questrial"/>
                <a:ea typeface="Questrial"/>
                <a:cs typeface="Questrial"/>
                <a:sym typeface="Questrial"/>
              </a:defRPr>
            </a:lvl3pPr>
            <a:lvl4pPr indent="-355600" lvl="3" marL="1828800" marR="0" rtl="0" algn="l">
              <a:lnSpc>
                <a:spcPct val="120000"/>
              </a:lnSpc>
              <a:spcBef>
                <a:spcPts val="2100"/>
              </a:spcBef>
              <a:spcAft>
                <a:spcPts val="0"/>
              </a:spcAft>
              <a:buClr>
                <a:schemeClr val="lt1"/>
              </a:buClr>
              <a:buSzPts val="2000"/>
              <a:buFont typeface="Arial"/>
              <a:buChar char="•"/>
              <a:defRPr b="0" i="0" sz="1600" u="none" cap="none" strike="noStrike">
                <a:solidFill>
                  <a:schemeClr val="lt1"/>
                </a:solidFill>
                <a:latin typeface="Questrial"/>
                <a:ea typeface="Questrial"/>
                <a:cs typeface="Questrial"/>
                <a:sym typeface="Questrial"/>
              </a:defRPr>
            </a:lvl4pPr>
            <a:lvl5pPr indent="-355600" lvl="4" marL="2286000" marR="0" rtl="0" algn="l">
              <a:lnSpc>
                <a:spcPct val="120000"/>
              </a:lnSpc>
              <a:spcBef>
                <a:spcPts val="2100"/>
              </a:spcBef>
              <a:spcAft>
                <a:spcPts val="0"/>
              </a:spcAft>
              <a:buClr>
                <a:schemeClr val="lt1"/>
              </a:buClr>
              <a:buSzPts val="2000"/>
              <a:buFont typeface="Arial"/>
              <a:buChar char="•"/>
              <a:defRPr b="0" i="0" sz="1600" u="none" cap="none" strike="noStrike">
                <a:solidFill>
                  <a:schemeClr val="lt1"/>
                </a:solidFill>
                <a:latin typeface="Questrial"/>
                <a:ea typeface="Questrial"/>
                <a:cs typeface="Questrial"/>
                <a:sym typeface="Questrial"/>
              </a:defRPr>
            </a:lvl5pPr>
            <a:lvl6pPr indent="-339725" lvl="5" marL="2743200" marR="0" rtl="0" algn="l">
              <a:lnSpc>
                <a:spcPct val="120000"/>
              </a:lnSpc>
              <a:spcBef>
                <a:spcPts val="2100"/>
              </a:spcBef>
              <a:spcAft>
                <a:spcPts val="0"/>
              </a:spcAft>
              <a:buClr>
                <a:schemeClr val="lt1"/>
              </a:buClr>
              <a:buSzPts val="1750"/>
              <a:buFont typeface="Arial"/>
              <a:buChar char="•"/>
              <a:defRPr b="0" i="0" sz="1400" u="none" cap="none" strike="noStrike">
                <a:solidFill>
                  <a:schemeClr val="lt1"/>
                </a:solidFill>
                <a:latin typeface="Questrial"/>
                <a:ea typeface="Questrial"/>
                <a:cs typeface="Questrial"/>
                <a:sym typeface="Questrial"/>
              </a:defRPr>
            </a:lvl6pPr>
            <a:lvl7pPr indent="-339725" lvl="6" marL="3200400" marR="0" rtl="0" algn="l">
              <a:lnSpc>
                <a:spcPct val="120000"/>
              </a:lnSpc>
              <a:spcBef>
                <a:spcPts val="2100"/>
              </a:spcBef>
              <a:spcAft>
                <a:spcPts val="0"/>
              </a:spcAft>
              <a:buClr>
                <a:schemeClr val="lt1"/>
              </a:buClr>
              <a:buSzPts val="1750"/>
              <a:buFont typeface="Arial"/>
              <a:buChar char="•"/>
              <a:defRPr b="0" i="0" sz="1400" u="none" cap="none" strike="noStrike">
                <a:solidFill>
                  <a:schemeClr val="lt1"/>
                </a:solidFill>
                <a:latin typeface="Questrial"/>
                <a:ea typeface="Questrial"/>
                <a:cs typeface="Questrial"/>
                <a:sym typeface="Questrial"/>
              </a:defRPr>
            </a:lvl7pPr>
            <a:lvl8pPr indent="-339725" lvl="7" marL="3657600" marR="0" rtl="0" algn="l">
              <a:lnSpc>
                <a:spcPct val="120000"/>
              </a:lnSpc>
              <a:spcBef>
                <a:spcPts val="2100"/>
              </a:spcBef>
              <a:spcAft>
                <a:spcPts val="0"/>
              </a:spcAft>
              <a:buClr>
                <a:schemeClr val="lt1"/>
              </a:buClr>
              <a:buSzPts val="1750"/>
              <a:buFont typeface="Arial"/>
              <a:buChar char="•"/>
              <a:defRPr b="0" i="0" sz="1400" u="none" cap="none" strike="noStrike">
                <a:solidFill>
                  <a:schemeClr val="lt1"/>
                </a:solidFill>
                <a:latin typeface="Questrial"/>
                <a:ea typeface="Questrial"/>
                <a:cs typeface="Questrial"/>
                <a:sym typeface="Questrial"/>
              </a:defRPr>
            </a:lvl8pPr>
            <a:lvl9pPr indent="-339725" lvl="8" marL="4114800" marR="0" rtl="0" algn="l">
              <a:lnSpc>
                <a:spcPct val="120000"/>
              </a:lnSpc>
              <a:spcBef>
                <a:spcPts val="2100"/>
              </a:spcBef>
              <a:spcAft>
                <a:spcPts val="2100"/>
              </a:spcAft>
              <a:buClr>
                <a:schemeClr val="lt1"/>
              </a:buClr>
              <a:buSzPts val="1750"/>
              <a:buFont typeface="Arial"/>
              <a:buChar char="•"/>
              <a:defRPr b="0" i="0" sz="1400" u="none" cap="none" strike="noStrike">
                <a:solidFill>
                  <a:schemeClr val="lt1"/>
                </a:solidFill>
                <a:latin typeface="Questrial"/>
                <a:ea typeface="Questrial"/>
                <a:cs typeface="Questrial"/>
                <a:sym typeface="Questrial"/>
              </a:defRPr>
            </a:lvl9pPr>
          </a:lstStyle>
          <a:p/>
        </p:txBody>
      </p:sp>
      <p:sp>
        <p:nvSpPr>
          <p:cNvPr id="290" name="Google Shape;290;p15"/>
          <p:cNvSpPr txBox="1"/>
          <p:nvPr>
            <p:ph idx="3" type="body"/>
          </p:nvPr>
        </p:nvSpPr>
        <p:spPr>
          <a:xfrm>
            <a:off x="6400808" y="2249485"/>
            <a:ext cx="4646700" cy="823800"/>
          </a:xfrm>
          <a:prstGeom prst="rect">
            <a:avLst/>
          </a:prstGeom>
          <a:noFill/>
          <a:ln>
            <a:noFill/>
          </a:ln>
        </p:spPr>
        <p:txBody>
          <a:bodyPr anchorCtr="0" anchor="b" bIns="121900" lIns="121900" spcFirstLastPara="1" rIns="121900" wrap="square" tIns="121900">
            <a:noAutofit/>
          </a:bodyPr>
          <a:lstStyle>
            <a:lvl1pPr indent="-228600" lvl="0" marL="457200" marR="0" rtl="0" algn="l">
              <a:lnSpc>
                <a:spcPct val="90000"/>
              </a:lnSpc>
              <a:spcBef>
                <a:spcPts val="1000"/>
              </a:spcBef>
              <a:spcAft>
                <a:spcPts val="0"/>
              </a:spcAft>
              <a:buClr>
                <a:schemeClr val="lt1"/>
              </a:buClr>
              <a:buSzPts val="1700"/>
              <a:buFont typeface="Arial"/>
              <a:buNone/>
              <a:defRPr b="0" i="0" sz="2400" u="none" cap="none" strike="noStrike">
                <a:solidFill>
                  <a:schemeClr val="lt1"/>
                </a:solidFill>
                <a:latin typeface="Questrial"/>
                <a:ea typeface="Questrial"/>
                <a:cs typeface="Questrial"/>
                <a:sym typeface="Questrial"/>
              </a:defRPr>
            </a:lvl1pPr>
            <a:lvl2pPr indent="-228600" lvl="1" marL="914400" marR="0" rtl="0" algn="l">
              <a:lnSpc>
                <a:spcPct val="120000"/>
              </a:lnSpc>
              <a:spcBef>
                <a:spcPts val="2100"/>
              </a:spcBef>
              <a:spcAft>
                <a:spcPts val="0"/>
              </a:spcAft>
              <a:buClr>
                <a:schemeClr val="lt1"/>
              </a:buClr>
              <a:buSzPts val="1500"/>
              <a:buFont typeface="Arial"/>
              <a:buNone/>
              <a:defRPr b="1" i="0" sz="2000" u="none" cap="none" strike="noStrike">
                <a:solidFill>
                  <a:schemeClr val="lt1"/>
                </a:solidFill>
                <a:latin typeface="Questrial"/>
                <a:ea typeface="Questrial"/>
                <a:cs typeface="Questrial"/>
                <a:sym typeface="Questrial"/>
              </a:defRPr>
            </a:lvl2pPr>
            <a:lvl3pPr indent="-228600" lvl="2" marL="1371600" marR="0" rtl="0" algn="l">
              <a:lnSpc>
                <a:spcPct val="120000"/>
              </a:lnSpc>
              <a:spcBef>
                <a:spcPts val="2100"/>
              </a:spcBef>
              <a:spcAft>
                <a:spcPts val="0"/>
              </a:spcAft>
              <a:buClr>
                <a:schemeClr val="lt1"/>
              </a:buClr>
              <a:buSzPts val="1500"/>
              <a:buFont typeface="Arial"/>
              <a:buNone/>
              <a:defRPr b="1" i="0" sz="1800" u="none" cap="none" strike="noStrike">
                <a:solidFill>
                  <a:schemeClr val="lt1"/>
                </a:solidFill>
                <a:latin typeface="Questrial"/>
                <a:ea typeface="Questrial"/>
                <a:cs typeface="Questrial"/>
                <a:sym typeface="Questrial"/>
              </a:defRPr>
            </a:lvl3pPr>
            <a:lvl4pPr indent="-228600" lvl="3" marL="1828800" marR="0" rtl="0" algn="l">
              <a:lnSpc>
                <a:spcPct val="120000"/>
              </a:lnSpc>
              <a:spcBef>
                <a:spcPts val="2100"/>
              </a:spcBef>
              <a:spcAft>
                <a:spcPts val="0"/>
              </a:spcAft>
              <a:buClr>
                <a:schemeClr val="lt1"/>
              </a:buClr>
              <a:buSzPts val="1500"/>
              <a:buFont typeface="Arial"/>
              <a:buNone/>
              <a:defRPr b="1" i="0" sz="1600" u="none" cap="none" strike="noStrike">
                <a:solidFill>
                  <a:schemeClr val="lt1"/>
                </a:solidFill>
                <a:latin typeface="Questrial"/>
                <a:ea typeface="Questrial"/>
                <a:cs typeface="Questrial"/>
                <a:sym typeface="Questrial"/>
              </a:defRPr>
            </a:lvl4pPr>
            <a:lvl5pPr indent="-228600" lvl="4" marL="2286000" marR="0" rtl="0" algn="l">
              <a:lnSpc>
                <a:spcPct val="120000"/>
              </a:lnSpc>
              <a:spcBef>
                <a:spcPts val="2100"/>
              </a:spcBef>
              <a:spcAft>
                <a:spcPts val="0"/>
              </a:spcAft>
              <a:buClr>
                <a:schemeClr val="lt1"/>
              </a:buClr>
              <a:buSzPts val="1500"/>
              <a:buFont typeface="Arial"/>
              <a:buNone/>
              <a:defRPr b="1" i="0" sz="1600" u="none" cap="none" strike="noStrike">
                <a:solidFill>
                  <a:schemeClr val="lt1"/>
                </a:solidFill>
                <a:latin typeface="Questrial"/>
                <a:ea typeface="Questrial"/>
                <a:cs typeface="Questrial"/>
                <a:sym typeface="Questrial"/>
              </a:defRPr>
            </a:lvl5pPr>
            <a:lvl6pPr indent="-228600" lvl="5" marL="2743200" marR="0" rtl="0" algn="l">
              <a:lnSpc>
                <a:spcPct val="120000"/>
              </a:lnSpc>
              <a:spcBef>
                <a:spcPts val="2100"/>
              </a:spcBef>
              <a:spcAft>
                <a:spcPts val="0"/>
              </a:spcAft>
              <a:buClr>
                <a:schemeClr val="lt1"/>
              </a:buClr>
              <a:buSzPts val="1500"/>
              <a:buFont typeface="Arial"/>
              <a:buNone/>
              <a:defRPr b="1" i="0" sz="1600" u="none" cap="none" strike="noStrike">
                <a:solidFill>
                  <a:schemeClr val="lt1"/>
                </a:solidFill>
                <a:latin typeface="Questrial"/>
                <a:ea typeface="Questrial"/>
                <a:cs typeface="Questrial"/>
                <a:sym typeface="Questrial"/>
              </a:defRPr>
            </a:lvl6pPr>
            <a:lvl7pPr indent="-228600" lvl="6" marL="3200400" marR="0" rtl="0" algn="l">
              <a:lnSpc>
                <a:spcPct val="120000"/>
              </a:lnSpc>
              <a:spcBef>
                <a:spcPts val="2100"/>
              </a:spcBef>
              <a:spcAft>
                <a:spcPts val="0"/>
              </a:spcAft>
              <a:buClr>
                <a:schemeClr val="lt1"/>
              </a:buClr>
              <a:buSzPts val="1500"/>
              <a:buFont typeface="Arial"/>
              <a:buNone/>
              <a:defRPr b="1" i="0" sz="1600" u="none" cap="none" strike="noStrike">
                <a:solidFill>
                  <a:schemeClr val="lt1"/>
                </a:solidFill>
                <a:latin typeface="Questrial"/>
                <a:ea typeface="Questrial"/>
                <a:cs typeface="Questrial"/>
                <a:sym typeface="Questrial"/>
              </a:defRPr>
            </a:lvl7pPr>
            <a:lvl8pPr indent="-228600" lvl="7" marL="3657600" marR="0" rtl="0" algn="l">
              <a:lnSpc>
                <a:spcPct val="120000"/>
              </a:lnSpc>
              <a:spcBef>
                <a:spcPts val="2100"/>
              </a:spcBef>
              <a:spcAft>
                <a:spcPts val="0"/>
              </a:spcAft>
              <a:buClr>
                <a:schemeClr val="lt1"/>
              </a:buClr>
              <a:buSzPts val="1500"/>
              <a:buFont typeface="Arial"/>
              <a:buNone/>
              <a:defRPr b="1" i="0" sz="1600" u="none" cap="none" strike="noStrike">
                <a:solidFill>
                  <a:schemeClr val="lt1"/>
                </a:solidFill>
                <a:latin typeface="Questrial"/>
                <a:ea typeface="Questrial"/>
                <a:cs typeface="Questrial"/>
                <a:sym typeface="Questrial"/>
              </a:defRPr>
            </a:lvl8pPr>
            <a:lvl9pPr indent="-228600" lvl="8" marL="4114800" marR="0" rtl="0" algn="l">
              <a:lnSpc>
                <a:spcPct val="120000"/>
              </a:lnSpc>
              <a:spcBef>
                <a:spcPts val="2100"/>
              </a:spcBef>
              <a:spcAft>
                <a:spcPts val="2100"/>
              </a:spcAft>
              <a:buClr>
                <a:schemeClr val="lt1"/>
              </a:buClr>
              <a:buSzPts val="1500"/>
              <a:buFont typeface="Arial"/>
              <a:buNone/>
              <a:defRPr b="1" i="0" sz="1600" u="none" cap="none" strike="noStrike">
                <a:solidFill>
                  <a:schemeClr val="lt1"/>
                </a:solidFill>
                <a:latin typeface="Questrial"/>
                <a:ea typeface="Questrial"/>
                <a:cs typeface="Questrial"/>
                <a:sym typeface="Questrial"/>
              </a:defRPr>
            </a:lvl9pPr>
          </a:lstStyle>
          <a:p/>
        </p:txBody>
      </p:sp>
      <p:sp>
        <p:nvSpPr>
          <p:cNvPr id="291" name="Google Shape;291;p15"/>
          <p:cNvSpPr txBox="1"/>
          <p:nvPr>
            <p:ph idx="4" type="body"/>
          </p:nvPr>
        </p:nvSpPr>
        <p:spPr>
          <a:xfrm>
            <a:off x="6172200" y="3073397"/>
            <a:ext cx="4875300" cy="2717700"/>
          </a:xfrm>
          <a:prstGeom prst="rect">
            <a:avLst/>
          </a:prstGeom>
          <a:noFill/>
          <a:ln>
            <a:noFill/>
          </a:ln>
        </p:spPr>
        <p:txBody>
          <a:bodyPr anchorCtr="0" anchor="t" bIns="121900" lIns="121900" spcFirstLastPara="1" rIns="121900" wrap="square" tIns="121900">
            <a:noAutofit/>
          </a:bodyPr>
          <a:lstStyle>
            <a:lvl1pPr indent="-419100" lvl="0" marL="457200" marR="0" rtl="0" algn="l">
              <a:lnSpc>
                <a:spcPct val="120000"/>
              </a:lnSpc>
              <a:spcBef>
                <a:spcPts val="1000"/>
              </a:spcBef>
              <a:spcAft>
                <a:spcPts val="0"/>
              </a:spcAft>
              <a:buClr>
                <a:schemeClr val="lt1"/>
              </a:buClr>
              <a:buSzPts val="3000"/>
              <a:buFont typeface="Arial"/>
              <a:buChar char="•"/>
              <a:defRPr b="0" i="0" sz="2400" u="none" cap="none" strike="noStrike">
                <a:solidFill>
                  <a:schemeClr val="lt1"/>
                </a:solidFill>
                <a:latin typeface="Questrial"/>
                <a:ea typeface="Questrial"/>
                <a:cs typeface="Questrial"/>
                <a:sym typeface="Questrial"/>
              </a:defRPr>
            </a:lvl1pPr>
            <a:lvl2pPr indent="-387350" lvl="1" marL="914400" marR="0" rtl="0" algn="l">
              <a:lnSpc>
                <a:spcPct val="120000"/>
              </a:lnSpc>
              <a:spcBef>
                <a:spcPts val="2100"/>
              </a:spcBef>
              <a:spcAft>
                <a:spcPts val="0"/>
              </a:spcAft>
              <a:buClr>
                <a:schemeClr val="lt1"/>
              </a:buClr>
              <a:buSzPts val="2500"/>
              <a:buFont typeface="Arial"/>
              <a:buChar char="•"/>
              <a:defRPr b="0" i="0" sz="2000" u="none" cap="none" strike="noStrike">
                <a:solidFill>
                  <a:schemeClr val="lt1"/>
                </a:solidFill>
                <a:latin typeface="Questrial"/>
                <a:ea typeface="Questrial"/>
                <a:cs typeface="Questrial"/>
                <a:sym typeface="Questrial"/>
              </a:defRPr>
            </a:lvl2pPr>
            <a:lvl3pPr indent="-371475" lvl="2" marL="1371600" marR="0" rtl="0" algn="l">
              <a:lnSpc>
                <a:spcPct val="120000"/>
              </a:lnSpc>
              <a:spcBef>
                <a:spcPts val="2100"/>
              </a:spcBef>
              <a:spcAft>
                <a:spcPts val="0"/>
              </a:spcAft>
              <a:buClr>
                <a:schemeClr val="lt1"/>
              </a:buClr>
              <a:buSzPts val="2250"/>
              <a:buFont typeface="Arial"/>
              <a:buChar char="•"/>
              <a:defRPr b="0" i="0" sz="1800" u="none" cap="none" strike="noStrike">
                <a:solidFill>
                  <a:schemeClr val="lt1"/>
                </a:solidFill>
                <a:latin typeface="Questrial"/>
                <a:ea typeface="Questrial"/>
                <a:cs typeface="Questrial"/>
                <a:sym typeface="Questrial"/>
              </a:defRPr>
            </a:lvl3pPr>
            <a:lvl4pPr indent="-355600" lvl="3" marL="1828800" marR="0" rtl="0" algn="l">
              <a:lnSpc>
                <a:spcPct val="120000"/>
              </a:lnSpc>
              <a:spcBef>
                <a:spcPts val="2100"/>
              </a:spcBef>
              <a:spcAft>
                <a:spcPts val="0"/>
              </a:spcAft>
              <a:buClr>
                <a:schemeClr val="lt1"/>
              </a:buClr>
              <a:buSzPts val="2000"/>
              <a:buFont typeface="Arial"/>
              <a:buChar char="•"/>
              <a:defRPr b="0" i="0" sz="1600" u="none" cap="none" strike="noStrike">
                <a:solidFill>
                  <a:schemeClr val="lt1"/>
                </a:solidFill>
                <a:latin typeface="Questrial"/>
                <a:ea typeface="Questrial"/>
                <a:cs typeface="Questrial"/>
                <a:sym typeface="Questrial"/>
              </a:defRPr>
            </a:lvl4pPr>
            <a:lvl5pPr indent="-355600" lvl="4" marL="2286000" marR="0" rtl="0" algn="l">
              <a:lnSpc>
                <a:spcPct val="120000"/>
              </a:lnSpc>
              <a:spcBef>
                <a:spcPts val="2100"/>
              </a:spcBef>
              <a:spcAft>
                <a:spcPts val="0"/>
              </a:spcAft>
              <a:buClr>
                <a:schemeClr val="lt1"/>
              </a:buClr>
              <a:buSzPts val="2000"/>
              <a:buFont typeface="Arial"/>
              <a:buChar char="•"/>
              <a:defRPr b="0" i="0" sz="1600" u="none" cap="none" strike="noStrike">
                <a:solidFill>
                  <a:schemeClr val="lt1"/>
                </a:solidFill>
                <a:latin typeface="Questrial"/>
                <a:ea typeface="Questrial"/>
                <a:cs typeface="Questrial"/>
                <a:sym typeface="Questrial"/>
              </a:defRPr>
            </a:lvl5pPr>
            <a:lvl6pPr indent="-339725" lvl="5" marL="2743200" marR="0" rtl="0" algn="l">
              <a:lnSpc>
                <a:spcPct val="120000"/>
              </a:lnSpc>
              <a:spcBef>
                <a:spcPts val="2100"/>
              </a:spcBef>
              <a:spcAft>
                <a:spcPts val="0"/>
              </a:spcAft>
              <a:buClr>
                <a:schemeClr val="lt1"/>
              </a:buClr>
              <a:buSzPts val="1750"/>
              <a:buFont typeface="Arial"/>
              <a:buChar char="•"/>
              <a:defRPr b="0" i="0" sz="1400" u="none" cap="none" strike="noStrike">
                <a:solidFill>
                  <a:schemeClr val="lt1"/>
                </a:solidFill>
                <a:latin typeface="Questrial"/>
                <a:ea typeface="Questrial"/>
                <a:cs typeface="Questrial"/>
                <a:sym typeface="Questrial"/>
              </a:defRPr>
            </a:lvl6pPr>
            <a:lvl7pPr indent="-339725" lvl="6" marL="3200400" marR="0" rtl="0" algn="l">
              <a:lnSpc>
                <a:spcPct val="120000"/>
              </a:lnSpc>
              <a:spcBef>
                <a:spcPts val="2100"/>
              </a:spcBef>
              <a:spcAft>
                <a:spcPts val="0"/>
              </a:spcAft>
              <a:buClr>
                <a:schemeClr val="lt1"/>
              </a:buClr>
              <a:buSzPts val="1750"/>
              <a:buFont typeface="Arial"/>
              <a:buChar char="•"/>
              <a:defRPr b="0" i="0" sz="1400" u="none" cap="none" strike="noStrike">
                <a:solidFill>
                  <a:schemeClr val="lt1"/>
                </a:solidFill>
                <a:latin typeface="Questrial"/>
                <a:ea typeface="Questrial"/>
                <a:cs typeface="Questrial"/>
                <a:sym typeface="Questrial"/>
              </a:defRPr>
            </a:lvl7pPr>
            <a:lvl8pPr indent="-339725" lvl="7" marL="3657600" marR="0" rtl="0" algn="l">
              <a:lnSpc>
                <a:spcPct val="120000"/>
              </a:lnSpc>
              <a:spcBef>
                <a:spcPts val="2100"/>
              </a:spcBef>
              <a:spcAft>
                <a:spcPts val="0"/>
              </a:spcAft>
              <a:buClr>
                <a:schemeClr val="lt1"/>
              </a:buClr>
              <a:buSzPts val="1750"/>
              <a:buFont typeface="Arial"/>
              <a:buChar char="•"/>
              <a:defRPr b="0" i="0" sz="1400" u="none" cap="none" strike="noStrike">
                <a:solidFill>
                  <a:schemeClr val="lt1"/>
                </a:solidFill>
                <a:latin typeface="Questrial"/>
                <a:ea typeface="Questrial"/>
                <a:cs typeface="Questrial"/>
                <a:sym typeface="Questrial"/>
              </a:defRPr>
            </a:lvl8pPr>
            <a:lvl9pPr indent="-339725" lvl="8" marL="4114800" marR="0" rtl="0" algn="l">
              <a:lnSpc>
                <a:spcPct val="120000"/>
              </a:lnSpc>
              <a:spcBef>
                <a:spcPts val="2100"/>
              </a:spcBef>
              <a:spcAft>
                <a:spcPts val="2100"/>
              </a:spcAft>
              <a:buClr>
                <a:schemeClr val="lt1"/>
              </a:buClr>
              <a:buSzPts val="1750"/>
              <a:buFont typeface="Arial"/>
              <a:buChar char="•"/>
              <a:defRPr b="0" i="0" sz="1400" u="none" cap="none" strike="noStrike">
                <a:solidFill>
                  <a:schemeClr val="lt1"/>
                </a:solidFill>
                <a:latin typeface="Questrial"/>
                <a:ea typeface="Questrial"/>
                <a:cs typeface="Questrial"/>
                <a:sym typeface="Questrial"/>
              </a:defRPr>
            </a:lvl9pPr>
          </a:lstStyle>
          <a:p/>
        </p:txBody>
      </p:sp>
      <p:sp>
        <p:nvSpPr>
          <p:cNvPr id="292" name="Google Shape;292;p15"/>
          <p:cNvSpPr txBox="1"/>
          <p:nvPr>
            <p:ph idx="10" type="dt"/>
          </p:nvPr>
        </p:nvSpPr>
        <p:spPr>
          <a:xfrm>
            <a:off x="7456921" y="5883276"/>
            <a:ext cx="2743200" cy="365100"/>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SzPts val="1400"/>
              <a:buNone/>
              <a:defRPr b="0" i="0" sz="1050" u="none" cap="none" strike="noStrike">
                <a:solidFill>
                  <a:schemeClr val="lt1"/>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9pPr>
          </a:lstStyle>
          <a:p/>
        </p:txBody>
      </p:sp>
      <p:sp>
        <p:nvSpPr>
          <p:cNvPr id="293" name="Google Shape;293;p15"/>
          <p:cNvSpPr txBox="1"/>
          <p:nvPr>
            <p:ph idx="11" type="ftr"/>
          </p:nvPr>
        </p:nvSpPr>
        <p:spPr>
          <a:xfrm>
            <a:off x="1141411" y="5883275"/>
            <a:ext cx="62394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050" u="none" cap="none" strike="noStrike">
                <a:solidFill>
                  <a:schemeClr val="lt1"/>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9pPr>
          </a:lstStyle>
          <a:p/>
        </p:txBody>
      </p:sp>
      <p:sp>
        <p:nvSpPr>
          <p:cNvPr id="294" name="Google Shape;294;p15"/>
          <p:cNvSpPr txBox="1"/>
          <p:nvPr>
            <p:ph idx="12" type="sldNum"/>
          </p:nvPr>
        </p:nvSpPr>
        <p:spPr>
          <a:xfrm>
            <a:off x="10276321" y="5883274"/>
            <a:ext cx="7710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chemeClr val="lt1"/>
                </a:solidFill>
                <a:latin typeface="Questrial"/>
                <a:ea typeface="Questrial"/>
                <a:cs typeface="Questrial"/>
                <a:sym typeface="Questrial"/>
              </a:defRPr>
            </a:lvl1pPr>
            <a:lvl2pPr indent="0" lvl="1" marL="0" marR="0" rtl="0" algn="r">
              <a:spcBef>
                <a:spcPts val="0"/>
              </a:spcBef>
              <a:buNone/>
              <a:defRPr b="0" i="0" sz="1050" u="none" cap="none" strike="noStrike">
                <a:solidFill>
                  <a:schemeClr val="lt1"/>
                </a:solidFill>
                <a:latin typeface="Questrial"/>
                <a:ea typeface="Questrial"/>
                <a:cs typeface="Questrial"/>
                <a:sym typeface="Questrial"/>
              </a:defRPr>
            </a:lvl2pPr>
            <a:lvl3pPr indent="0" lvl="2" marL="0" marR="0" rtl="0" algn="r">
              <a:spcBef>
                <a:spcPts val="0"/>
              </a:spcBef>
              <a:buNone/>
              <a:defRPr b="0" i="0" sz="1050" u="none" cap="none" strike="noStrike">
                <a:solidFill>
                  <a:schemeClr val="lt1"/>
                </a:solidFill>
                <a:latin typeface="Questrial"/>
                <a:ea typeface="Questrial"/>
                <a:cs typeface="Questrial"/>
                <a:sym typeface="Questrial"/>
              </a:defRPr>
            </a:lvl3pPr>
            <a:lvl4pPr indent="0" lvl="3" marL="0" marR="0" rtl="0" algn="r">
              <a:spcBef>
                <a:spcPts val="0"/>
              </a:spcBef>
              <a:buNone/>
              <a:defRPr b="0" i="0" sz="1050" u="none" cap="none" strike="noStrike">
                <a:solidFill>
                  <a:schemeClr val="lt1"/>
                </a:solidFill>
                <a:latin typeface="Questrial"/>
                <a:ea typeface="Questrial"/>
                <a:cs typeface="Questrial"/>
                <a:sym typeface="Questrial"/>
              </a:defRPr>
            </a:lvl4pPr>
            <a:lvl5pPr indent="0" lvl="4" marL="0" marR="0" rtl="0" algn="r">
              <a:spcBef>
                <a:spcPts val="0"/>
              </a:spcBef>
              <a:buNone/>
              <a:defRPr b="0" i="0" sz="1050" u="none" cap="none" strike="noStrike">
                <a:solidFill>
                  <a:schemeClr val="lt1"/>
                </a:solidFill>
                <a:latin typeface="Questrial"/>
                <a:ea typeface="Questrial"/>
                <a:cs typeface="Questrial"/>
                <a:sym typeface="Questrial"/>
              </a:defRPr>
            </a:lvl5pPr>
            <a:lvl6pPr indent="0" lvl="5" marL="0" marR="0" rtl="0" algn="r">
              <a:spcBef>
                <a:spcPts val="0"/>
              </a:spcBef>
              <a:buNone/>
              <a:defRPr b="0" i="0" sz="1050" u="none" cap="none" strike="noStrike">
                <a:solidFill>
                  <a:schemeClr val="lt1"/>
                </a:solidFill>
                <a:latin typeface="Questrial"/>
                <a:ea typeface="Questrial"/>
                <a:cs typeface="Questrial"/>
                <a:sym typeface="Questrial"/>
              </a:defRPr>
            </a:lvl6pPr>
            <a:lvl7pPr indent="0" lvl="6" marL="0" marR="0" rtl="0" algn="r">
              <a:spcBef>
                <a:spcPts val="0"/>
              </a:spcBef>
              <a:buNone/>
              <a:defRPr b="0" i="0" sz="1050" u="none" cap="none" strike="noStrike">
                <a:solidFill>
                  <a:schemeClr val="lt1"/>
                </a:solidFill>
                <a:latin typeface="Questrial"/>
                <a:ea typeface="Questrial"/>
                <a:cs typeface="Questrial"/>
                <a:sym typeface="Questrial"/>
              </a:defRPr>
            </a:lvl7pPr>
            <a:lvl8pPr indent="0" lvl="7" marL="0" marR="0" rtl="0" algn="r">
              <a:spcBef>
                <a:spcPts val="0"/>
              </a:spcBef>
              <a:buNone/>
              <a:defRPr b="0" i="0" sz="1050" u="none" cap="none" strike="noStrike">
                <a:solidFill>
                  <a:schemeClr val="lt1"/>
                </a:solidFill>
                <a:latin typeface="Questrial"/>
                <a:ea typeface="Questrial"/>
                <a:cs typeface="Questrial"/>
                <a:sym typeface="Questrial"/>
              </a:defRPr>
            </a:lvl8pPr>
            <a:lvl9pPr indent="0" lvl="8" marL="0" marR="0" rtl="0" algn="r">
              <a:spcBef>
                <a:spcPts val="0"/>
              </a:spcBef>
              <a:buNone/>
              <a:defRPr b="0" i="0" sz="1050" u="none" cap="none" strike="noStrike">
                <a:solidFill>
                  <a:schemeClr val="lt1"/>
                </a:solidFill>
                <a:latin typeface="Questrial"/>
                <a:ea typeface="Questrial"/>
                <a:cs typeface="Questrial"/>
                <a:sym typeface="Quest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lt2"/>
        </a:solidFill>
      </p:bgPr>
    </p:bg>
    <p:spTree>
      <p:nvGrpSpPr>
        <p:cNvPr id="299" name="Shape 299"/>
        <p:cNvGrpSpPr/>
        <p:nvPr/>
      </p:nvGrpSpPr>
      <p:grpSpPr>
        <a:xfrm>
          <a:off x="0" y="0"/>
          <a:ext cx="0" cy="0"/>
          <a:chOff x="0" y="0"/>
          <a:chExt cx="0" cy="0"/>
        </a:xfrm>
      </p:grpSpPr>
      <p:sp>
        <p:nvSpPr>
          <p:cNvPr id="300" name="Google Shape;300;p17"/>
          <p:cNvSpPr/>
          <p:nvPr/>
        </p:nvSpPr>
        <p:spPr>
          <a:xfrm>
            <a:off x="0" y="0"/>
            <a:ext cx="12192000" cy="6504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301" name="Google Shape;301;p17"/>
          <p:cNvGrpSpPr/>
          <p:nvPr/>
        </p:nvGrpSpPr>
        <p:grpSpPr>
          <a:xfrm>
            <a:off x="1107036" y="1588427"/>
            <a:ext cx="994316" cy="61102"/>
            <a:chOff x="4580561" y="2589004"/>
            <a:chExt cx="1064464" cy="25200"/>
          </a:xfrm>
        </p:grpSpPr>
        <p:sp>
          <p:nvSpPr>
            <p:cNvPr id="302" name="Google Shape;302;p17"/>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3" name="Google Shape;303;p17"/>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304" name="Google Shape;304;p17"/>
          <p:cNvSpPr txBox="1"/>
          <p:nvPr>
            <p:ph type="ctrTitle"/>
          </p:nvPr>
        </p:nvSpPr>
        <p:spPr>
          <a:xfrm>
            <a:off x="972600" y="1763267"/>
            <a:ext cx="10250700" cy="2219700"/>
          </a:xfrm>
          <a:prstGeom prst="rect">
            <a:avLst/>
          </a:prstGeom>
        </p:spPr>
        <p:txBody>
          <a:bodyPr anchorCtr="0" anchor="t" bIns="121900" lIns="121900" spcFirstLastPara="1" rIns="121900" wrap="square" tIns="121900">
            <a:noAutofit/>
          </a:bodyPr>
          <a:lstStyle>
            <a:lvl1pPr lvl="0" rtl="0">
              <a:spcBef>
                <a:spcPts val="0"/>
              </a:spcBef>
              <a:spcAft>
                <a:spcPts val="0"/>
              </a:spcAft>
              <a:buClr>
                <a:schemeClr val="dk2"/>
              </a:buClr>
              <a:buSzPts val="5600"/>
              <a:buNone/>
              <a:defRPr sz="5600">
                <a:solidFill>
                  <a:schemeClr val="dk2"/>
                </a:solidFill>
              </a:defRPr>
            </a:lvl1pPr>
            <a:lvl2pPr lvl="1" rtl="0">
              <a:spcBef>
                <a:spcPts val="0"/>
              </a:spcBef>
              <a:spcAft>
                <a:spcPts val="0"/>
              </a:spcAft>
              <a:buClr>
                <a:schemeClr val="dk2"/>
              </a:buClr>
              <a:buSzPts val="5600"/>
              <a:buNone/>
              <a:defRPr sz="5600">
                <a:solidFill>
                  <a:schemeClr val="dk2"/>
                </a:solidFill>
              </a:defRPr>
            </a:lvl2pPr>
            <a:lvl3pPr lvl="2" rtl="0">
              <a:spcBef>
                <a:spcPts val="0"/>
              </a:spcBef>
              <a:spcAft>
                <a:spcPts val="0"/>
              </a:spcAft>
              <a:buClr>
                <a:schemeClr val="dk2"/>
              </a:buClr>
              <a:buSzPts val="5600"/>
              <a:buNone/>
              <a:defRPr sz="5600">
                <a:solidFill>
                  <a:schemeClr val="dk2"/>
                </a:solidFill>
              </a:defRPr>
            </a:lvl3pPr>
            <a:lvl4pPr lvl="3" rtl="0">
              <a:spcBef>
                <a:spcPts val="0"/>
              </a:spcBef>
              <a:spcAft>
                <a:spcPts val="0"/>
              </a:spcAft>
              <a:buClr>
                <a:schemeClr val="dk2"/>
              </a:buClr>
              <a:buSzPts val="5600"/>
              <a:buNone/>
              <a:defRPr sz="5600">
                <a:solidFill>
                  <a:schemeClr val="dk2"/>
                </a:solidFill>
              </a:defRPr>
            </a:lvl4pPr>
            <a:lvl5pPr lvl="4" rtl="0">
              <a:spcBef>
                <a:spcPts val="0"/>
              </a:spcBef>
              <a:spcAft>
                <a:spcPts val="0"/>
              </a:spcAft>
              <a:buClr>
                <a:schemeClr val="dk2"/>
              </a:buClr>
              <a:buSzPts val="5600"/>
              <a:buNone/>
              <a:defRPr sz="5600">
                <a:solidFill>
                  <a:schemeClr val="dk2"/>
                </a:solidFill>
              </a:defRPr>
            </a:lvl5pPr>
            <a:lvl6pPr lvl="5" rtl="0">
              <a:spcBef>
                <a:spcPts val="0"/>
              </a:spcBef>
              <a:spcAft>
                <a:spcPts val="0"/>
              </a:spcAft>
              <a:buClr>
                <a:schemeClr val="dk2"/>
              </a:buClr>
              <a:buSzPts val="5600"/>
              <a:buNone/>
              <a:defRPr sz="5600">
                <a:solidFill>
                  <a:schemeClr val="dk2"/>
                </a:solidFill>
              </a:defRPr>
            </a:lvl6pPr>
            <a:lvl7pPr lvl="6" rtl="0">
              <a:spcBef>
                <a:spcPts val="0"/>
              </a:spcBef>
              <a:spcAft>
                <a:spcPts val="0"/>
              </a:spcAft>
              <a:buClr>
                <a:schemeClr val="dk2"/>
              </a:buClr>
              <a:buSzPts val="5600"/>
              <a:buNone/>
              <a:defRPr sz="5600">
                <a:solidFill>
                  <a:schemeClr val="dk2"/>
                </a:solidFill>
              </a:defRPr>
            </a:lvl7pPr>
            <a:lvl8pPr lvl="7" rtl="0">
              <a:spcBef>
                <a:spcPts val="0"/>
              </a:spcBef>
              <a:spcAft>
                <a:spcPts val="0"/>
              </a:spcAft>
              <a:buClr>
                <a:schemeClr val="dk2"/>
              </a:buClr>
              <a:buSzPts val="5600"/>
              <a:buNone/>
              <a:defRPr sz="5600">
                <a:solidFill>
                  <a:schemeClr val="dk2"/>
                </a:solidFill>
              </a:defRPr>
            </a:lvl8pPr>
            <a:lvl9pPr lvl="8" rtl="0">
              <a:spcBef>
                <a:spcPts val="0"/>
              </a:spcBef>
              <a:spcAft>
                <a:spcPts val="0"/>
              </a:spcAft>
              <a:buClr>
                <a:schemeClr val="dk2"/>
              </a:buClr>
              <a:buSzPts val="5600"/>
              <a:buNone/>
              <a:defRPr sz="5600">
                <a:solidFill>
                  <a:schemeClr val="dk2"/>
                </a:solidFill>
              </a:defRPr>
            </a:lvl9pPr>
          </a:lstStyle>
          <a:p/>
        </p:txBody>
      </p:sp>
      <p:sp>
        <p:nvSpPr>
          <p:cNvPr id="305" name="Google Shape;305;p17"/>
          <p:cNvSpPr txBox="1"/>
          <p:nvPr>
            <p:ph idx="1" type="subTitle"/>
          </p:nvPr>
        </p:nvSpPr>
        <p:spPr>
          <a:xfrm>
            <a:off x="972837" y="4230533"/>
            <a:ext cx="10250700" cy="721500"/>
          </a:xfrm>
          <a:prstGeom prst="rect">
            <a:avLst/>
          </a:prstGeom>
        </p:spPr>
        <p:txBody>
          <a:bodyPr anchorCtr="0" anchor="t" bIns="121900" lIns="121900" spcFirstLastPara="1" rIns="121900" wrap="square" tIns="121900">
            <a:noAutofit/>
          </a:bodyPr>
          <a:lstStyle>
            <a:lvl1pPr lvl="0" rtl="0">
              <a:lnSpc>
                <a:spcPct val="100000"/>
              </a:lnSpc>
              <a:spcBef>
                <a:spcPts val="0"/>
              </a:spcBef>
              <a:spcAft>
                <a:spcPts val="0"/>
              </a:spcAft>
              <a:buSzPts val="2100"/>
              <a:buNone/>
              <a:defRPr sz="21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306" name="Google Shape;306;p17"/>
          <p:cNvSpPr txBox="1"/>
          <p:nvPr>
            <p:ph idx="12" type="sldNum"/>
          </p:nvPr>
        </p:nvSpPr>
        <p:spPr>
          <a:xfrm>
            <a:off x="11381736" y="6333134"/>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307" name="Shape 307"/>
        <p:cNvGrpSpPr/>
        <p:nvPr/>
      </p:nvGrpSpPr>
      <p:grpSpPr>
        <a:xfrm>
          <a:off x="0" y="0"/>
          <a:ext cx="0" cy="0"/>
          <a:chOff x="0" y="0"/>
          <a:chExt cx="0" cy="0"/>
        </a:xfrm>
      </p:grpSpPr>
      <p:grpSp>
        <p:nvGrpSpPr>
          <p:cNvPr id="308" name="Google Shape;308;p18"/>
          <p:cNvGrpSpPr/>
          <p:nvPr/>
        </p:nvGrpSpPr>
        <p:grpSpPr>
          <a:xfrm>
            <a:off x="1107036" y="1588427"/>
            <a:ext cx="994316" cy="61102"/>
            <a:chOff x="4580561" y="2589004"/>
            <a:chExt cx="1064464" cy="25200"/>
          </a:xfrm>
        </p:grpSpPr>
        <p:sp>
          <p:nvSpPr>
            <p:cNvPr id="309" name="Google Shape;309;p18"/>
            <p:cNvSpPr/>
            <p:nvPr/>
          </p:nvSpPr>
          <p:spPr>
            <a:xfrm rot="-5400000">
              <a:off x="5366325" y="2335504"/>
              <a:ext cx="25200" cy="5322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0" name="Google Shape;310;p18"/>
            <p:cNvSpPr/>
            <p:nvPr/>
          </p:nvSpPr>
          <p:spPr>
            <a:xfrm rot="-5400000">
              <a:off x="4836311" y="2333254"/>
              <a:ext cx="25200" cy="5367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311" name="Google Shape;311;p18"/>
          <p:cNvSpPr txBox="1"/>
          <p:nvPr>
            <p:ph type="title"/>
          </p:nvPr>
        </p:nvSpPr>
        <p:spPr>
          <a:xfrm>
            <a:off x="972600" y="1763267"/>
            <a:ext cx="10251300" cy="2024700"/>
          </a:xfrm>
          <a:prstGeom prst="rect">
            <a:avLst/>
          </a:prstGeom>
        </p:spPr>
        <p:txBody>
          <a:bodyPr anchorCtr="0" anchor="t" bIns="121900" lIns="121900" spcFirstLastPara="1" rIns="121900" wrap="square" tIns="12190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312" name="Google Shape;312;p18"/>
          <p:cNvSpPr txBox="1"/>
          <p:nvPr>
            <p:ph idx="12" type="sldNum"/>
          </p:nvPr>
        </p:nvSpPr>
        <p:spPr>
          <a:xfrm>
            <a:off x="11381736" y="6333134"/>
            <a:ext cx="731700" cy="524700"/>
          </a:xfrm>
          <a:prstGeom prst="rect">
            <a:avLst/>
          </a:prstGeom>
        </p:spPr>
        <p:txBody>
          <a:bodyPr anchorCtr="0" anchor="ctr" bIns="121900" lIns="121900" spcFirstLastPara="1" rIns="121900" wrap="square" tIns="12190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313" name="Shape 313"/>
        <p:cNvGrpSpPr/>
        <p:nvPr/>
      </p:nvGrpSpPr>
      <p:grpSpPr>
        <a:xfrm>
          <a:off x="0" y="0"/>
          <a:ext cx="0" cy="0"/>
          <a:chOff x="0" y="0"/>
          <a:chExt cx="0" cy="0"/>
        </a:xfrm>
      </p:grpSpPr>
      <p:sp>
        <p:nvSpPr>
          <p:cNvPr id="314" name="Google Shape;314;p19"/>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315" name="Google Shape;315;p19"/>
          <p:cNvGrpSpPr/>
          <p:nvPr/>
        </p:nvGrpSpPr>
        <p:grpSpPr>
          <a:xfrm>
            <a:off x="1107036" y="1588427"/>
            <a:ext cx="994316" cy="61102"/>
            <a:chOff x="4580561" y="2589004"/>
            <a:chExt cx="1064464" cy="25200"/>
          </a:xfrm>
        </p:grpSpPr>
        <p:sp>
          <p:nvSpPr>
            <p:cNvPr id="316" name="Google Shape;316;p19"/>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7" name="Google Shape;317;p19"/>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318" name="Google Shape;318;p19"/>
          <p:cNvSpPr txBox="1"/>
          <p:nvPr>
            <p:ph type="title"/>
          </p:nvPr>
        </p:nvSpPr>
        <p:spPr>
          <a:xfrm>
            <a:off x="972600" y="1758200"/>
            <a:ext cx="10251600" cy="713700"/>
          </a:xfrm>
          <a:prstGeom prst="rect">
            <a:avLst/>
          </a:prstGeom>
        </p:spPr>
        <p:txBody>
          <a:bodyPr anchorCtr="0" anchor="t" bIns="121900" lIns="121900" spcFirstLastPara="1" rIns="121900" wrap="square" tIns="121900">
            <a:noAutofit/>
          </a:bodyPr>
          <a:lstStyle>
            <a:lvl1pPr lvl="0" rtl="0">
              <a:spcBef>
                <a:spcPts val="0"/>
              </a:spcBef>
              <a:spcAft>
                <a:spcPts val="0"/>
              </a:spcAft>
              <a:buClr>
                <a:schemeClr val="dk2"/>
              </a:buClr>
              <a:buSzPts val="3500"/>
              <a:buNone/>
              <a:defRPr sz="3500">
                <a:solidFill>
                  <a:schemeClr val="dk2"/>
                </a:solidFill>
              </a:defRPr>
            </a:lvl1pPr>
            <a:lvl2pPr lvl="1" rtl="0">
              <a:spcBef>
                <a:spcPts val="0"/>
              </a:spcBef>
              <a:spcAft>
                <a:spcPts val="0"/>
              </a:spcAft>
              <a:buClr>
                <a:schemeClr val="dk2"/>
              </a:buClr>
              <a:buSzPts val="3500"/>
              <a:buNone/>
              <a:defRPr sz="3500">
                <a:solidFill>
                  <a:schemeClr val="dk2"/>
                </a:solidFill>
              </a:defRPr>
            </a:lvl2pPr>
            <a:lvl3pPr lvl="2" rtl="0">
              <a:spcBef>
                <a:spcPts val="0"/>
              </a:spcBef>
              <a:spcAft>
                <a:spcPts val="0"/>
              </a:spcAft>
              <a:buClr>
                <a:schemeClr val="dk2"/>
              </a:buClr>
              <a:buSzPts val="3500"/>
              <a:buNone/>
              <a:defRPr sz="3500">
                <a:solidFill>
                  <a:schemeClr val="dk2"/>
                </a:solidFill>
              </a:defRPr>
            </a:lvl3pPr>
            <a:lvl4pPr lvl="3" rtl="0">
              <a:spcBef>
                <a:spcPts val="0"/>
              </a:spcBef>
              <a:spcAft>
                <a:spcPts val="0"/>
              </a:spcAft>
              <a:buClr>
                <a:schemeClr val="dk2"/>
              </a:buClr>
              <a:buSzPts val="3500"/>
              <a:buNone/>
              <a:defRPr sz="3500">
                <a:solidFill>
                  <a:schemeClr val="dk2"/>
                </a:solidFill>
              </a:defRPr>
            </a:lvl4pPr>
            <a:lvl5pPr lvl="4" rtl="0">
              <a:spcBef>
                <a:spcPts val="0"/>
              </a:spcBef>
              <a:spcAft>
                <a:spcPts val="0"/>
              </a:spcAft>
              <a:buClr>
                <a:schemeClr val="dk2"/>
              </a:buClr>
              <a:buSzPts val="3500"/>
              <a:buNone/>
              <a:defRPr sz="3500">
                <a:solidFill>
                  <a:schemeClr val="dk2"/>
                </a:solidFill>
              </a:defRPr>
            </a:lvl5pPr>
            <a:lvl6pPr lvl="5" rtl="0">
              <a:spcBef>
                <a:spcPts val="0"/>
              </a:spcBef>
              <a:spcAft>
                <a:spcPts val="0"/>
              </a:spcAft>
              <a:buClr>
                <a:schemeClr val="dk2"/>
              </a:buClr>
              <a:buSzPts val="3500"/>
              <a:buNone/>
              <a:defRPr sz="3500">
                <a:solidFill>
                  <a:schemeClr val="dk2"/>
                </a:solidFill>
              </a:defRPr>
            </a:lvl6pPr>
            <a:lvl7pPr lvl="6" rtl="0">
              <a:spcBef>
                <a:spcPts val="0"/>
              </a:spcBef>
              <a:spcAft>
                <a:spcPts val="0"/>
              </a:spcAft>
              <a:buClr>
                <a:schemeClr val="dk2"/>
              </a:buClr>
              <a:buSzPts val="3500"/>
              <a:buNone/>
              <a:defRPr sz="3500">
                <a:solidFill>
                  <a:schemeClr val="dk2"/>
                </a:solidFill>
              </a:defRPr>
            </a:lvl7pPr>
            <a:lvl8pPr lvl="7" rtl="0">
              <a:spcBef>
                <a:spcPts val="0"/>
              </a:spcBef>
              <a:spcAft>
                <a:spcPts val="0"/>
              </a:spcAft>
              <a:buClr>
                <a:schemeClr val="dk2"/>
              </a:buClr>
              <a:buSzPts val="3500"/>
              <a:buNone/>
              <a:defRPr sz="3500">
                <a:solidFill>
                  <a:schemeClr val="dk2"/>
                </a:solidFill>
              </a:defRPr>
            </a:lvl8pPr>
            <a:lvl9pPr lvl="8" rtl="0">
              <a:spcBef>
                <a:spcPts val="0"/>
              </a:spcBef>
              <a:spcAft>
                <a:spcPts val="0"/>
              </a:spcAft>
              <a:buClr>
                <a:schemeClr val="dk2"/>
              </a:buClr>
              <a:buSzPts val="3500"/>
              <a:buNone/>
              <a:defRPr sz="3500">
                <a:solidFill>
                  <a:schemeClr val="dk2"/>
                </a:solidFill>
              </a:defRPr>
            </a:lvl9pPr>
          </a:lstStyle>
          <a:p/>
        </p:txBody>
      </p:sp>
      <p:sp>
        <p:nvSpPr>
          <p:cNvPr id="319" name="Google Shape;319;p19"/>
          <p:cNvSpPr txBox="1"/>
          <p:nvPr>
            <p:ph idx="1" type="body"/>
          </p:nvPr>
        </p:nvSpPr>
        <p:spPr>
          <a:xfrm>
            <a:off x="972600" y="2771833"/>
            <a:ext cx="10251600" cy="30147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SzPts val="1700"/>
              <a:buChar char="●"/>
              <a:defRPr/>
            </a:lvl1pPr>
            <a:lvl2pPr indent="-323850" lvl="1" marL="914400" rtl="0">
              <a:spcBef>
                <a:spcPts val="2100"/>
              </a:spcBef>
              <a:spcAft>
                <a:spcPts val="0"/>
              </a:spcAft>
              <a:buSzPts val="1500"/>
              <a:buChar char="○"/>
              <a:defRPr/>
            </a:lvl2pPr>
            <a:lvl3pPr indent="-323850" lvl="2" marL="1371600" rtl="0">
              <a:spcBef>
                <a:spcPts val="2100"/>
              </a:spcBef>
              <a:spcAft>
                <a:spcPts val="0"/>
              </a:spcAft>
              <a:buSzPts val="1500"/>
              <a:buChar char="■"/>
              <a:defRPr/>
            </a:lvl3pPr>
            <a:lvl4pPr indent="-323850" lvl="3" marL="1828800" rtl="0">
              <a:spcBef>
                <a:spcPts val="2100"/>
              </a:spcBef>
              <a:spcAft>
                <a:spcPts val="0"/>
              </a:spcAft>
              <a:buSzPts val="1500"/>
              <a:buChar char="●"/>
              <a:defRPr/>
            </a:lvl4pPr>
            <a:lvl5pPr indent="-323850" lvl="4" marL="2286000" rtl="0">
              <a:spcBef>
                <a:spcPts val="2100"/>
              </a:spcBef>
              <a:spcAft>
                <a:spcPts val="0"/>
              </a:spcAft>
              <a:buSzPts val="1500"/>
              <a:buChar char="○"/>
              <a:defRPr/>
            </a:lvl5pPr>
            <a:lvl6pPr indent="-323850" lvl="5" marL="2743200" rtl="0">
              <a:spcBef>
                <a:spcPts val="2100"/>
              </a:spcBef>
              <a:spcAft>
                <a:spcPts val="0"/>
              </a:spcAft>
              <a:buSzPts val="1500"/>
              <a:buChar char="■"/>
              <a:defRPr/>
            </a:lvl6pPr>
            <a:lvl7pPr indent="-323850" lvl="6" marL="3200400" rtl="0">
              <a:spcBef>
                <a:spcPts val="2100"/>
              </a:spcBef>
              <a:spcAft>
                <a:spcPts val="0"/>
              </a:spcAft>
              <a:buSzPts val="1500"/>
              <a:buChar char="●"/>
              <a:defRPr/>
            </a:lvl7pPr>
            <a:lvl8pPr indent="-323850" lvl="7" marL="3657600" rtl="0">
              <a:spcBef>
                <a:spcPts val="2100"/>
              </a:spcBef>
              <a:spcAft>
                <a:spcPts val="0"/>
              </a:spcAft>
              <a:buSzPts val="1500"/>
              <a:buChar char="○"/>
              <a:defRPr/>
            </a:lvl8pPr>
            <a:lvl9pPr indent="-323850" lvl="8" marL="4114800" rtl="0">
              <a:spcBef>
                <a:spcPts val="2100"/>
              </a:spcBef>
              <a:spcAft>
                <a:spcPts val="2100"/>
              </a:spcAft>
              <a:buSzPts val="1500"/>
              <a:buChar char="■"/>
              <a:defRPr/>
            </a:lvl9pPr>
          </a:lstStyle>
          <a:p/>
        </p:txBody>
      </p:sp>
      <p:sp>
        <p:nvSpPr>
          <p:cNvPr id="320" name="Google Shape;320;p19"/>
          <p:cNvSpPr txBox="1"/>
          <p:nvPr>
            <p:ph idx="12" type="sldNum"/>
          </p:nvPr>
        </p:nvSpPr>
        <p:spPr>
          <a:xfrm>
            <a:off x="11381736" y="6333134"/>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21" name="Shape 321"/>
        <p:cNvGrpSpPr/>
        <p:nvPr/>
      </p:nvGrpSpPr>
      <p:grpSpPr>
        <a:xfrm>
          <a:off x="0" y="0"/>
          <a:ext cx="0" cy="0"/>
          <a:chOff x="0" y="0"/>
          <a:chExt cx="0" cy="0"/>
        </a:xfrm>
      </p:grpSpPr>
      <p:sp>
        <p:nvSpPr>
          <p:cNvPr id="322" name="Google Shape;322;p20"/>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323" name="Google Shape;323;p20"/>
          <p:cNvGrpSpPr/>
          <p:nvPr/>
        </p:nvGrpSpPr>
        <p:grpSpPr>
          <a:xfrm>
            <a:off x="1107036" y="1588427"/>
            <a:ext cx="994316" cy="61102"/>
            <a:chOff x="4580561" y="2589004"/>
            <a:chExt cx="1064464" cy="25200"/>
          </a:xfrm>
        </p:grpSpPr>
        <p:sp>
          <p:nvSpPr>
            <p:cNvPr id="324" name="Google Shape;324;p20"/>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5" name="Google Shape;325;p20"/>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326" name="Google Shape;326;p20"/>
          <p:cNvSpPr txBox="1"/>
          <p:nvPr>
            <p:ph type="title"/>
          </p:nvPr>
        </p:nvSpPr>
        <p:spPr>
          <a:xfrm>
            <a:off x="972600" y="1758200"/>
            <a:ext cx="10251300" cy="713700"/>
          </a:xfrm>
          <a:prstGeom prst="rect">
            <a:avLst/>
          </a:prstGeom>
        </p:spPr>
        <p:txBody>
          <a:bodyPr anchorCtr="0" anchor="t" bIns="121900" lIns="121900" spcFirstLastPara="1" rIns="121900" wrap="square" tIns="121900">
            <a:noAutofit/>
          </a:bodyPr>
          <a:lstStyle>
            <a:lvl1pPr lvl="0" rtl="0">
              <a:spcBef>
                <a:spcPts val="0"/>
              </a:spcBef>
              <a:spcAft>
                <a:spcPts val="0"/>
              </a:spcAft>
              <a:buClr>
                <a:schemeClr val="dk2"/>
              </a:buClr>
              <a:buSzPts val="3500"/>
              <a:buNone/>
              <a:defRPr sz="3500">
                <a:solidFill>
                  <a:schemeClr val="dk2"/>
                </a:solidFill>
              </a:defRPr>
            </a:lvl1pPr>
            <a:lvl2pPr lvl="1" rtl="0">
              <a:spcBef>
                <a:spcPts val="0"/>
              </a:spcBef>
              <a:spcAft>
                <a:spcPts val="0"/>
              </a:spcAft>
              <a:buClr>
                <a:schemeClr val="dk2"/>
              </a:buClr>
              <a:buSzPts val="3500"/>
              <a:buNone/>
              <a:defRPr sz="3500">
                <a:solidFill>
                  <a:schemeClr val="dk2"/>
                </a:solidFill>
              </a:defRPr>
            </a:lvl2pPr>
            <a:lvl3pPr lvl="2" rtl="0">
              <a:spcBef>
                <a:spcPts val="0"/>
              </a:spcBef>
              <a:spcAft>
                <a:spcPts val="0"/>
              </a:spcAft>
              <a:buClr>
                <a:schemeClr val="dk2"/>
              </a:buClr>
              <a:buSzPts val="3500"/>
              <a:buNone/>
              <a:defRPr sz="3500">
                <a:solidFill>
                  <a:schemeClr val="dk2"/>
                </a:solidFill>
              </a:defRPr>
            </a:lvl3pPr>
            <a:lvl4pPr lvl="3" rtl="0">
              <a:spcBef>
                <a:spcPts val="0"/>
              </a:spcBef>
              <a:spcAft>
                <a:spcPts val="0"/>
              </a:spcAft>
              <a:buClr>
                <a:schemeClr val="dk2"/>
              </a:buClr>
              <a:buSzPts val="3500"/>
              <a:buNone/>
              <a:defRPr sz="3500">
                <a:solidFill>
                  <a:schemeClr val="dk2"/>
                </a:solidFill>
              </a:defRPr>
            </a:lvl4pPr>
            <a:lvl5pPr lvl="4" rtl="0">
              <a:spcBef>
                <a:spcPts val="0"/>
              </a:spcBef>
              <a:spcAft>
                <a:spcPts val="0"/>
              </a:spcAft>
              <a:buClr>
                <a:schemeClr val="dk2"/>
              </a:buClr>
              <a:buSzPts val="3500"/>
              <a:buNone/>
              <a:defRPr sz="3500">
                <a:solidFill>
                  <a:schemeClr val="dk2"/>
                </a:solidFill>
              </a:defRPr>
            </a:lvl5pPr>
            <a:lvl6pPr lvl="5" rtl="0">
              <a:spcBef>
                <a:spcPts val="0"/>
              </a:spcBef>
              <a:spcAft>
                <a:spcPts val="0"/>
              </a:spcAft>
              <a:buClr>
                <a:schemeClr val="dk2"/>
              </a:buClr>
              <a:buSzPts val="3500"/>
              <a:buNone/>
              <a:defRPr sz="3500">
                <a:solidFill>
                  <a:schemeClr val="dk2"/>
                </a:solidFill>
              </a:defRPr>
            </a:lvl6pPr>
            <a:lvl7pPr lvl="6" rtl="0">
              <a:spcBef>
                <a:spcPts val="0"/>
              </a:spcBef>
              <a:spcAft>
                <a:spcPts val="0"/>
              </a:spcAft>
              <a:buClr>
                <a:schemeClr val="dk2"/>
              </a:buClr>
              <a:buSzPts val="3500"/>
              <a:buNone/>
              <a:defRPr sz="3500">
                <a:solidFill>
                  <a:schemeClr val="dk2"/>
                </a:solidFill>
              </a:defRPr>
            </a:lvl7pPr>
            <a:lvl8pPr lvl="7" rtl="0">
              <a:spcBef>
                <a:spcPts val="0"/>
              </a:spcBef>
              <a:spcAft>
                <a:spcPts val="0"/>
              </a:spcAft>
              <a:buClr>
                <a:schemeClr val="dk2"/>
              </a:buClr>
              <a:buSzPts val="3500"/>
              <a:buNone/>
              <a:defRPr sz="3500">
                <a:solidFill>
                  <a:schemeClr val="dk2"/>
                </a:solidFill>
              </a:defRPr>
            </a:lvl8pPr>
            <a:lvl9pPr lvl="8" rtl="0">
              <a:spcBef>
                <a:spcPts val="0"/>
              </a:spcBef>
              <a:spcAft>
                <a:spcPts val="0"/>
              </a:spcAft>
              <a:buClr>
                <a:schemeClr val="dk2"/>
              </a:buClr>
              <a:buSzPts val="3500"/>
              <a:buNone/>
              <a:defRPr sz="3500">
                <a:solidFill>
                  <a:schemeClr val="dk2"/>
                </a:solidFill>
              </a:defRPr>
            </a:lvl9pPr>
          </a:lstStyle>
          <a:p/>
        </p:txBody>
      </p:sp>
      <p:sp>
        <p:nvSpPr>
          <p:cNvPr id="327" name="Google Shape;327;p20"/>
          <p:cNvSpPr txBox="1"/>
          <p:nvPr>
            <p:ph idx="1" type="body"/>
          </p:nvPr>
        </p:nvSpPr>
        <p:spPr>
          <a:xfrm>
            <a:off x="972434" y="2771833"/>
            <a:ext cx="5032500" cy="30147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SzPts val="1700"/>
              <a:buChar char="●"/>
              <a:defRPr/>
            </a:lvl1pPr>
            <a:lvl2pPr indent="-323850" lvl="1" marL="914400" rtl="0">
              <a:spcBef>
                <a:spcPts val="2100"/>
              </a:spcBef>
              <a:spcAft>
                <a:spcPts val="0"/>
              </a:spcAft>
              <a:buSzPts val="1500"/>
              <a:buChar char="○"/>
              <a:defRPr/>
            </a:lvl2pPr>
            <a:lvl3pPr indent="-323850" lvl="2" marL="1371600" rtl="0">
              <a:spcBef>
                <a:spcPts val="2100"/>
              </a:spcBef>
              <a:spcAft>
                <a:spcPts val="0"/>
              </a:spcAft>
              <a:buSzPts val="1500"/>
              <a:buChar char="■"/>
              <a:defRPr/>
            </a:lvl3pPr>
            <a:lvl4pPr indent="-323850" lvl="3" marL="1828800" rtl="0">
              <a:spcBef>
                <a:spcPts val="2100"/>
              </a:spcBef>
              <a:spcAft>
                <a:spcPts val="0"/>
              </a:spcAft>
              <a:buSzPts val="1500"/>
              <a:buChar char="●"/>
              <a:defRPr/>
            </a:lvl4pPr>
            <a:lvl5pPr indent="-323850" lvl="4" marL="2286000" rtl="0">
              <a:spcBef>
                <a:spcPts val="2100"/>
              </a:spcBef>
              <a:spcAft>
                <a:spcPts val="0"/>
              </a:spcAft>
              <a:buSzPts val="1500"/>
              <a:buChar char="○"/>
              <a:defRPr/>
            </a:lvl5pPr>
            <a:lvl6pPr indent="-323850" lvl="5" marL="2743200" rtl="0">
              <a:spcBef>
                <a:spcPts val="2100"/>
              </a:spcBef>
              <a:spcAft>
                <a:spcPts val="0"/>
              </a:spcAft>
              <a:buSzPts val="1500"/>
              <a:buChar char="■"/>
              <a:defRPr/>
            </a:lvl6pPr>
            <a:lvl7pPr indent="-323850" lvl="6" marL="3200400" rtl="0">
              <a:spcBef>
                <a:spcPts val="2100"/>
              </a:spcBef>
              <a:spcAft>
                <a:spcPts val="0"/>
              </a:spcAft>
              <a:buSzPts val="1500"/>
              <a:buChar char="●"/>
              <a:defRPr/>
            </a:lvl7pPr>
            <a:lvl8pPr indent="-323850" lvl="7" marL="3657600" rtl="0">
              <a:spcBef>
                <a:spcPts val="2100"/>
              </a:spcBef>
              <a:spcAft>
                <a:spcPts val="0"/>
              </a:spcAft>
              <a:buSzPts val="1500"/>
              <a:buChar char="○"/>
              <a:defRPr/>
            </a:lvl8pPr>
            <a:lvl9pPr indent="-323850" lvl="8" marL="4114800" rtl="0">
              <a:spcBef>
                <a:spcPts val="2100"/>
              </a:spcBef>
              <a:spcAft>
                <a:spcPts val="2100"/>
              </a:spcAft>
              <a:buSzPts val="1500"/>
              <a:buChar char="■"/>
              <a:defRPr/>
            </a:lvl9pPr>
          </a:lstStyle>
          <a:p/>
        </p:txBody>
      </p:sp>
      <p:sp>
        <p:nvSpPr>
          <p:cNvPr id="328" name="Google Shape;328;p20"/>
          <p:cNvSpPr txBox="1"/>
          <p:nvPr>
            <p:ph idx="2" type="body"/>
          </p:nvPr>
        </p:nvSpPr>
        <p:spPr>
          <a:xfrm>
            <a:off x="6191471" y="2771833"/>
            <a:ext cx="5032500" cy="30147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SzPts val="1700"/>
              <a:buChar char="●"/>
              <a:defRPr/>
            </a:lvl1pPr>
            <a:lvl2pPr indent="-323850" lvl="1" marL="914400" rtl="0">
              <a:spcBef>
                <a:spcPts val="2100"/>
              </a:spcBef>
              <a:spcAft>
                <a:spcPts val="0"/>
              </a:spcAft>
              <a:buSzPts val="1500"/>
              <a:buChar char="○"/>
              <a:defRPr/>
            </a:lvl2pPr>
            <a:lvl3pPr indent="-323850" lvl="2" marL="1371600" rtl="0">
              <a:spcBef>
                <a:spcPts val="2100"/>
              </a:spcBef>
              <a:spcAft>
                <a:spcPts val="0"/>
              </a:spcAft>
              <a:buSzPts val="1500"/>
              <a:buChar char="■"/>
              <a:defRPr/>
            </a:lvl3pPr>
            <a:lvl4pPr indent="-323850" lvl="3" marL="1828800" rtl="0">
              <a:spcBef>
                <a:spcPts val="2100"/>
              </a:spcBef>
              <a:spcAft>
                <a:spcPts val="0"/>
              </a:spcAft>
              <a:buSzPts val="1500"/>
              <a:buChar char="●"/>
              <a:defRPr/>
            </a:lvl4pPr>
            <a:lvl5pPr indent="-323850" lvl="4" marL="2286000" rtl="0">
              <a:spcBef>
                <a:spcPts val="2100"/>
              </a:spcBef>
              <a:spcAft>
                <a:spcPts val="0"/>
              </a:spcAft>
              <a:buSzPts val="1500"/>
              <a:buChar char="○"/>
              <a:defRPr/>
            </a:lvl5pPr>
            <a:lvl6pPr indent="-323850" lvl="5" marL="2743200" rtl="0">
              <a:spcBef>
                <a:spcPts val="2100"/>
              </a:spcBef>
              <a:spcAft>
                <a:spcPts val="0"/>
              </a:spcAft>
              <a:buSzPts val="1500"/>
              <a:buChar char="■"/>
              <a:defRPr/>
            </a:lvl6pPr>
            <a:lvl7pPr indent="-323850" lvl="6" marL="3200400" rtl="0">
              <a:spcBef>
                <a:spcPts val="2100"/>
              </a:spcBef>
              <a:spcAft>
                <a:spcPts val="0"/>
              </a:spcAft>
              <a:buSzPts val="1500"/>
              <a:buChar char="●"/>
              <a:defRPr/>
            </a:lvl7pPr>
            <a:lvl8pPr indent="-323850" lvl="7" marL="3657600" rtl="0">
              <a:spcBef>
                <a:spcPts val="2100"/>
              </a:spcBef>
              <a:spcAft>
                <a:spcPts val="0"/>
              </a:spcAft>
              <a:buSzPts val="1500"/>
              <a:buChar char="○"/>
              <a:defRPr/>
            </a:lvl8pPr>
            <a:lvl9pPr indent="-323850" lvl="8" marL="4114800" rtl="0">
              <a:spcBef>
                <a:spcPts val="2100"/>
              </a:spcBef>
              <a:spcAft>
                <a:spcPts val="2100"/>
              </a:spcAft>
              <a:buSzPts val="1500"/>
              <a:buChar char="■"/>
              <a:defRPr/>
            </a:lvl9pPr>
          </a:lstStyle>
          <a:p/>
        </p:txBody>
      </p:sp>
      <p:sp>
        <p:nvSpPr>
          <p:cNvPr id="329" name="Google Shape;329;p20"/>
          <p:cNvSpPr txBox="1"/>
          <p:nvPr>
            <p:ph idx="12" type="sldNum"/>
          </p:nvPr>
        </p:nvSpPr>
        <p:spPr>
          <a:xfrm>
            <a:off x="11381736" y="6333134"/>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30" name="Shape 330"/>
        <p:cNvGrpSpPr/>
        <p:nvPr/>
      </p:nvGrpSpPr>
      <p:grpSpPr>
        <a:xfrm>
          <a:off x="0" y="0"/>
          <a:ext cx="0" cy="0"/>
          <a:chOff x="0" y="0"/>
          <a:chExt cx="0" cy="0"/>
        </a:xfrm>
      </p:grpSpPr>
      <p:sp>
        <p:nvSpPr>
          <p:cNvPr id="331" name="Google Shape;331;p21"/>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332" name="Google Shape;332;p21"/>
          <p:cNvGrpSpPr/>
          <p:nvPr/>
        </p:nvGrpSpPr>
        <p:grpSpPr>
          <a:xfrm>
            <a:off x="1107036" y="1588427"/>
            <a:ext cx="994316" cy="61102"/>
            <a:chOff x="4580561" y="2589004"/>
            <a:chExt cx="1064464" cy="25200"/>
          </a:xfrm>
        </p:grpSpPr>
        <p:sp>
          <p:nvSpPr>
            <p:cNvPr id="333" name="Google Shape;333;p21"/>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4" name="Google Shape;334;p21"/>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335" name="Google Shape;335;p21"/>
          <p:cNvSpPr txBox="1"/>
          <p:nvPr>
            <p:ph type="title"/>
          </p:nvPr>
        </p:nvSpPr>
        <p:spPr>
          <a:xfrm>
            <a:off x="972600" y="1758200"/>
            <a:ext cx="10251300" cy="713700"/>
          </a:xfrm>
          <a:prstGeom prst="rect">
            <a:avLst/>
          </a:prstGeom>
        </p:spPr>
        <p:txBody>
          <a:bodyPr anchorCtr="0" anchor="t" bIns="121900" lIns="121900" spcFirstLastPara="1" rIns="121900" wrap="square" tIns="121900">
            <a:noAutofit/>
          </a:bodyPr>
          <a:lstStyle>
            <a:lvl1pPr lvl="0" rtl="0">
              <a:spcBef>
                <a:spcPts val="0"/>
              </a:spcBef>
              <a:spcAft>
                <a:spcPts val="0"/>
              </a:spcAft>
              <a:buClr>
                <a:schemeClr val="dk2"/>
              </a:buClr>
              <a:buSzPts val="3500"/>
              <a:buNone/>
              <a:defRPr sz="3500">
                <a:solidFill>
                  <a:schemeClr val="dk2"/>
                </a:solidFill>
              </a:defRPr>
            </a:lvl1pPr>
            <a:lvl2pPr lvl="1" rtl="0">
              <a:spcBef>
                <a:spcPts val="0"/>
              </a:spcBef>
              <a:spcAft>
                <a:spcPts val="0"/>
              </a:spcAft>
              <a:buClr>
                <a:schemeClr val="dk2"/>
              </a:buClr>
              <a:buSzPts val="3500"/>
              <a:buNone/>
              <a:defRPr sz="3500">
                <a:solidFill>
                  <a:schemeClr val="dk2"/>
                </a:solidFill>
              </a:defRPr>
            </a:lvl2pPr>
            <a:lvl3pPr lvl="2" rtl="0">
              <a:spcBef>
                <a:spcPts val="0"/>
              </a:spcBef>
              <a:spcAft>
                <a:spcPts val="0"/>
              </a:spcAft>
              <a:buClr>
                <a:schemeClr val="dk2"/>
              </a:buClr>
              <a:buSzPts val="3500"/>
              <a:buNone/>
              <a:defRPr sz="3500">
                <a:solidFill>
                  <a:schemeClr val="dk2"/>
                </a:solidFill>
              </a:defRPr>
            </a:lvl3pPr>
            <a:lvl4pPr lvl="3" rtl="0">
              <a:spcBef>
                <a:spcPts val="0"/>
              </a:spcBef>
              <a:spcAft>
                <a:spcPts val="0"/>
              </a:spcAft>
              <a:buClr>
                <a:schemeClr val="dk2"/>
              </a:buClr>
              <a:buSzPts val="3500"/>
              <a:buNone/>
              <a:defRPr sz="3500">
                <a:solidFill>
                  <a:schemeClr val="dk2"/>
                </a:solidFill>
              </a:defRPr>
            </a:lvl4pPr>
            <a:lvl5pPr lvl="4" rtl="0">
              <a:spcBef>
                <a:spcPts val="0"/>
              </a:spcBef>
              <a:spcAft>
                <a:spcPts val="0"/>
              </a:spcAft>
              <a:buClr>
                <a:schemeClr val="dk2"/>
              </a:buClr>
              <a:buSzPts val="3500"/>
              <a:buNone/>
              <a:defRPr sz="3500">
                <a:solidFill>
                  <a:schemeClr val="dk2"/>
                </a:solidFill>
              </a:defRPr>
            </a:lvl5pPr>
            <a:lvl6pPr lvl="5" rtl="0">
              <a:spcBef>
                <a:spcPts val="0"/>
              </a:spcBef>
              <a:spcAft>
                <a:spcPts val="0"/>
              </a:spcAft>
              <a:buClr>
                <a:schemeClr val="dk2"/>
              </a:buClr>
              <a:buSzPts val="3500"/>
              <a:buNone/>
              <a:defRPr sz="3500">
                <a:solidFill>
                  <a:schemeClr val="dk2"/>
                </a:solidFill>
              </a:defRPr>
            </a:lvl6pPr>
            <a:lvl7pPr lvl="6" rtl="0">
              <a:spcBef>
                <a:spcPts val="0"/>
              </a:spcBef>
              <a:spcAft>
                <a:spcPts val="0"/>
              </a:spcAft>
              <a:buClr>
                <a:schemeClr val="dk2"/>
              </a:buClr>
              <a:buSzPts val="3500"/>
              <a:buNone/>
              <a:defRPr sz="3500">
                <a:solidFill>
                  <a:schemeClr val="dk2"/>
                </a:solidFill>
              </a:defRPr>
            </a:lvl7pPr>
            <a:lvl8pPr lvl="7" rtl="0">
              <a:spcBef>
                <a:spcPts val="0"/>
              </a:spcBef>
              <a:spcAft>
                <a:spcPts val="0"/>
              </a:spcAft>
              <a:buClr>
                <a:schemeClr val="dk2"/>
              </a:buClr>
              <a:buSzPts val="3500"/>
              <a:buNone/>
              <a:defRPr sz="3500">
                <a:solidFill>
                  <a:schemeClr val="dk2"/>
                </a:solidFill>
              </a:defRPr>
            </a:lvl8pPr>
            <a:lvl9pPr lvl="8" rtl="0">
              <a:spcBef>
                <a:spcPts val="0"/>
              </a:spcBef>
              <a:spcAft>
                <a:spcPts val="0"/>
              </a:spcAft>
              <a:buClr>
                <a:schemeClr val="dk2"/>
              </a:buClr>
              <a:buSzPts val="3500"/>
              <a:buNone/>
              <a:defRPr sz="3500">
                <a:solidFill>
                  <a:schemeClr val="dk2"/>
                </a:solidFill>
              </a:defRPr>
            </a:lvl9pPr>
          </a:lstStyle>
          <a:p/>
        </p:txBody>
      </p:sp>
      <p:sp>
        <p:nvSpPr>
          <p:cNvPr id="336" name="Google Shape;336;p21"/>
          <p:cNvSpPr txBox="1"/>
          <p:nvPr>
            <p:ph idx="12" type="sldNum"/>
          </p:nvPr>
        </p:nvSpPr>
        <p:spPr>
          <a:xfrm>
            <a:off x="11381736" y="6333134"/>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49" name="Shape 49"/>
        <p:cNvGrpSpPr/>
        <p:nvPr/>
      </p:nvGrpSpPr>
      <p:grpSpPr>
        <a:xfrm>
          <a:off x="0" y="0"/>
          <a:ext cx="0" cy="0"/>
          <a:chOff x="0" y="0"/>
          <a:chExt cx="0" cy="0"/>
        </a:xfrm>
      </p:grpSpPr>
      <p:grpSp>
        <p:nvGrpSpPr>
          <p:cNvPr id="50" name="Google Shape;50;p3"/>
          <p:cNvGrpSpPr/>
          <p:nvPr/>
        </p:nvGrpSpPr>
        <p:grpSpPr>
          <a:xfrm>
            <a:off x="195687" y="4541"/>
            <a:ext cx="1644245" cy="1846001"/>
            <a:chOff x="146769" y="3406"/>
            <a:chExt cx="1233215" cy="1384535"/>
          </a:xfrm>
        </p:grpSpPr>
        <p:grpSp>
          <p:nvGrpSpPr>
            <p:cNvPr id="51" name="Google Shape;51;p3"/>
            <p:cNvGrpSpPr/>
            <p:nvPr/>
          </p:nvGrpSpPr>
          <p:grpSpPr>
            <a:xfrm>
              <a:off x="1063183" y="3406"/>
              <a:ext cx="316800" cy="688513"/>
              <a:chOff x="1063183" y="3406"/>
              <a:chExt cx="316800" cy="688513"/>
            </a:xfrm>
          </p:grpSpPr>
          <p:sp>
            <p:nvSpPr>
              <p:cNvPr id="52" name="Google Shape;52;p3"/>
              <p:cNvSpPr/>
              <p:nvPr/>
            </p:nvSpPr>
            <p:spPr>
              <a:xfrm rot="10800000">
                <a:off x="1063183" y="3419"/>
                <a:ext cx="316800" cy="6885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 name="Google Shape;53;p3"/>
              <p:cNvSpPr/>
              <p:nvPr/>
            </p:nvSpPr>
            <p:spPr>
              <a:xfrm rot="10800000">
                <a:off x="1063183" y="3406"/>
                <a:ext cx="316800" cy="3405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4" name="Google Shape;54;p3"/>
            <p:cNvGrpSpPr/>
            <p:nvPr/>
          </p:nvGrpSpPr>
          <p:grpSpPr>
            <a:xfrm>
              <a:off x="604976" y="3406"/>
              <a:ext cx="316800" cy="1036524"/>
              <a:chOff x="604976" y="3406"/>
              <a:chExt cx="316800" cy="1036524"/>
            </a:xfrm>
          </p:grpSpPr>
          <p:sp>
            <p:nvSpPr>
              <p:cNvPr id="55" name="Google Shape;55;p3"/>
              <p:cNvSpPr/>
              <p:nvPr/>
            </p:nvSpPr>
            <p:spPr>
              <a:xfrm rot="10800000">
                <a:off x="604976" y="3419"/>
                <a:ext cx="316800" cy="6885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 name="Google Shape;56;p3"/>
              <p:cNvSpPr/>
              <p:nvPr/>
            </p:nvSpPr>
            <p:spPr>
              <a:xfrm rot="10800000">
                <a:off x="604976" y="3430"/>
                <a:ext cx="316800" cy="10365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 name="Google Shape;57;p3"/>
              <p:cNvSpPr/>
              <p:nvPr/>
            </p:nvSpPr>
            <p:spPr>
              <a:xfrm rot="10800000">
                <a:off x="604976" y="3406"/>
                <a:ext cx="316800" cy="3405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8" name="Google Shape;58;p3"/>
            <p:cNvGrpSpPr/>
            <p:nvPr/>
          </p:nvGrpSpPr>
          <p:grpSpPr>
            <a:xfrm>
              <a:off x="146769" y="3406"/>
              <a:ext cx="316800" cy="1384535"/>
              <a:chOff x="146769" y="3406"/>
              <a:chExt cx="316800" cy="1384535"/>
            </a:xfrm>
          </p:grpSpPr>
          <p:sp>
            <p:nvSpPr>
              <p:cNvPr id="59" name="Google Shape;59;p3"/>
              <p:cNvSpPr/>
              <p:nvPr/>
            </p:nvSpPr>
            <p:spPr>
              <a:xfrm rot="10800000">
                <a:off x="146769" y="3419"/>
                <a:ext cx="316800" cy="6885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 name="Google Shape;60;p3"/>
              <p:cNvSpPr/>
              <p:nvPr/>
            </p:nvSpPr>
            <p:spPr>
              <a:xfrm rot="10800000">
                <a:off x="146769" y="3441"/>
                <a:ext cx="316800" cy="13845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 name="Google Shape;61;p3"/>
              <p:cNvSpPr/>
              <p:nvPr/>
            </p:nvSpPr>
            <p:spPr>
              <a:xfrm rot="10800000">
                <a:off x="146769" y="3430"/>
                <a:ext cx="316800" cy="10365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 name="Google Shape;62;p3"/>
              <p:cNvSpPr/>
              <p:nvPr/>
            </p:nvSpPr>
            <p:spPr>
              <a:xfrm rot="10800000">
                <a:off x="146769" y="3406"/>
                <a:ext cx="316800" cy="3405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grpSp>
        <p:nvGrpSpPr>
          <p:cNvPr id="63" name="Google Shape;63;p3"/>
          <p:cNvGrpSpPr/>
          <p:nvPr/>
        </p:nvGrpSpPr>
        <p:grpSpPr>
          <a:xfrm>
            <a:off x="9033219" y="3871914"/>
            <a:ext cx="2914791" cy="2985925"/>
            <a:chOff x="6775084" y="2904008"/>
            <a:chExt cx="2186148" cy="2239500"/>
          </a:xfrm>
        </p:grpSpPr>
        <p:grpSp>
          <p:nvGrpSpPr>
            <p:cNvPr id="64" name="Google Shape;64;p3"/>
            <p:cNvGrpSpPr/>
            <p:nvPr/>
          </p:nvGrpSpPr>
          <p:grpSpPr>
            <a:xfrm>
              <a:off x="6775084" y="4253708"/>
              <a:ext cx="409500" cy="889800"/>
              <a:chOff x="6775084" y="4253708"/>
              <a:chExt cx="409500" cy="889800"/>
            </a:xfrm>
          </p:grpSpPr>
          <p:sp>
            <p:nvSpPr>
              <p:cNvPr id="65" name="Google Shape;65;p3"/>
              <p:cNvSpPr/>
              <p:nvPr/>
            </p:nvSpPr>
            <p:spPr>
              <a:xfrm>
                <a:off x="6775084" y="4253708"/>
                <a:ext cx="409500" cy="8898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 name="Google Shape;66;p3"/>
              <p:cNvSpPr/>
              <p:nvPr/>
            </p:nvSpPr>
            <p:spPr>
              <a:xfrm>
                <a:off x="6775084" y="4703408"/>
                <a:ext cx="409500" cy="4401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67" name="Google Shape;67;p3"/>
            <p:cNvGrpSpPr/>
            <p:nvPr/>
          </p:nvGrpSpPr>
          <p:grpSpPr>
            <a:xfrm>
              <a:off x="7367299" y="3804008"/>
              <a:ext cx="409500" cy="1339500"/>
              <a:chOff x="7367299" y="3804008"/>
              <a:chExt cx="409500" cy="1339500"/>
            </a:xfrm>
          </p:grpSpPr>
          <p:sp>
            <p:nvSpPr>
              <p:cNvPr id="68" name="Google Shape;68;p3"/>
              <p:cNvSpPr/>
              <p:nvPr/>
            </p:nvSpPr>
            <p:spPr>
              <a:xfrm>
                <a:off x="7367299" y="4253708"/>
                <a:ext cx="409500" cy="8898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 name="Google Shape;69;p3"/>
              <p:cNvSpPr/>
              <p:nvPr/>
            </p:nvSpPr>
            <p:spPr>
              <a:xfrm>
                <a:off x="7367299" y="3804008"/>
                <a:ext cx="409500" cy="13395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 name="Google Shape;70;p3"/>
              <p:cNvSpPr/>
              <p:nvPr/>
            </p:nvSpPr>
            <p:spPr>
              <a:xfrm>
                <a:off x="7367299" y="4703408"/>
                <a:ext cx="409500" cy="4401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71" name="Google Shape;71;p3"/>
            <p:cNvGrpSpPr/>
            <p:nvPr/>
          </p:nvGrpSpPr>
          <p:grpSpPr>
            <a:xfrm>
              <a:off x="7959516" y="3354008"/>
              <a:ext cx="409500" cy="1789500"/>
              <a:chOff x="7959516" y="3354008"/>
              <a:chExt cx="409500" cy="1789500"/>
            </a:xfrm>
          </p:grpSpPr>
          <p:sp>
            <p:nvSpPr>
              <p:cNvPr id="72" name="Google Shape;72;p3"/>
              <p:cNvSpPr/>
              <p:nvPr/>
            </p:nvSpPr>
            <p:spPr>
              <a:xfrm>
                <a:off x="7959516" y="4253708"/>
                <a:ext cx="409500" cy="8898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 name="Google Shape;73;p3"/>
              <p:cNvSpPr/>
              <p:nvPr/>
            </p:nvSpPr>
            <p:spPr>
              <a:xfrm>
                <a:off x="7959516" y="3354008"/>
                <a:ext cx="409500" cy="17895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 name="Google Shape;74;p3"/>
              <p:cNvSpPr/>
              <p:nvPr/>
            </p:nvSpPr>
            <p:spPr>
              <a:xfrm>
                <a:off x="7959516" y="3804008"/>
                <a:ext cx="409500" cy="13395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 name="Google Shape;75;p3"/>
              <p:cNvSpPr/>
              <p:nvPr/>
            </p:nvSpPr>
            <p:spPr>
              <a:xfrm>
                <a:off x="7959516" y="4703408"/>
                <a:ext cx="409500" cy="4401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76" name="Google Shape;76;p3"/>
            <p:cNvGrpSpPr/>
            <p:nvPr/>
          </p:nvGrpSpPr>
          <p:grpSpPr>
            <a:xfrm>
              <a:off x="8551731" y="2904008"/>
              <a:ext cx="409500" cy="2239500"/>
              <a:chOff x="8551731" y="2904008"/>
              <a:chExt cx="409500" cy="2239500"/>
            </a:xfrm>
          </p:grpSpPr>
          <p:sp>
            <p:nvSpPr>
              <p:cNvPr id="77" name="Google Shape;77;p3"/>
              <p:cNvSpPr/>
              <p:nvPr/>
            </p:nvSpPr>
            <p:spPr>
              <a:xfrm>
                <a:off x="8551731" y="4253708"/>
                <a:ext cx="409500" cy="8898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 name="Google Shape;78;p3"/>
              <p:cNvSpPr/>
              <p:nvPr/>
            </p:nvSpPr>
            <p:spPr>
              <a:xfrm>
                <a:off x="8551731" y="3354008"/>
                <a:ext cx="409500" cy="17895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 name="Google Shape;79;p3"/>
              <p:cNvSpPr/>
              <p:nvPr/>
            </p:nvSpPr>
            <p:spPr>
              <a:xfrm>
                <a:off x="8551731" y="3804008"/>
                <a:ext cx="409500" cy="13395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 name="Google Shape;80;p3"/>
              <p:cNvSpPr/>
              <p:nvPr/>
            </p:nvSpPr>
            <p:spPr>
              <a:xfrm>
                <a:off x="8551731" y="2904008"/>
                <a:ext cx="409500" cy="22395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 name="Google Shape;81;p3"/>
              <p:cNvSpPr/>
              <p:nvPr/>
            </p:nvSpPr>
            <p:spPr>
              <a:xfrm>
                <a:off x="8551731" y="4703408"/>
                <a:ext cx="409500" cy="4401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sp>
        <p:nvSpPr>
          <p:cNvPr id="82" name="Google Shape;82;p3"/>
          <p:cNvSpPr txBox="1"/>
          <p:nvPr>
            <p:ph type="title"/>
          </p:nvPr>
        </p:nvSpPr>
        <p:spPr>
          <a:xfrm>
            <a:off x="1098667" y="2151767"/>
            <a:ext cx="7810500" cy="2497200"/>
          </a:xfrm>
          <a:prstGeom prst="rect">
            <a:avLst/>
          </a:prstGeom>
        </p:spPr>
        <p:txBody>
          <a:bodyPr anchorCtr="0" anchor="ctr" bIns="121900" lIns="121900" spcFirstLastPara="1" rIns="121900" wrap="square" tIns="12190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83" name="Google Shape;83;p3"/>
          <p:cNvSpPr txBox="1"/>
          <p:nvPr>
            <p:ph idx="12" type="sldNum"/>
          </p:nvPr>
        </p:nvSpPr>
        <p:spPr>
          <a:xfrm>
            <a:off x="11268061" y="6315968"/>
            <a:ext cx="731700" cy="524700"/>
          </a:xfrm>
          <a:prstGeom prst="rect">
            <a:avLst/>
          </a:prstGeom>
        </p:spPr>
        <p:txBody>
          <a:bodyPr anchorCtr="0" anchor="ctr" bIns="121900" lIns="121900" spcFirstLastPara="1" rIns="121900" wrap="square" tIns="12190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37" name="Shape 337"/>
        <p:cNvGrpSpPr/>
        <p:nvPr/>
      </p:nvGrpSpPr>
      <p:grpSpPr>
        <a:xfrm>
          <a:off x="0" y="0"/>
          <a:ext cx="0" cy="0"/>
          <a:chOff x="0" y="0"/>
          <a:chExt cx="0" cy="0"/>
        </a:xfrm>
      </p:grpSpPr>
      <p:sp>
        <p:nvSpPr>
          <p:cNvPr id="338" name="Google Shape;338;p22"/>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339" name="Google Shape;339;p22"/>
          <p:cNvGrpSpPr/>
          <p:nvPr/>
        </p:nvGrpSpPr>
        <p:grpSpPr>
          <a:xfrm>
            <a:off x="1107036" y="1588427"/>
            <a:ext cx="994316" cy="61102"/>
            <a:chOff x="4580561" y="2589004"/>
            <a:chExt cx="1064464" cy="25200"/>
          </a:xfrm>
        </p:grpSpPr>
        <p:sp>
          <p:nvSpPr>
            <p:cNvPr id="340" name="Google Shape;340;p22"/>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1" name="Google Shape;341;p22"/>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342" name="Google Shape;342;p22"/>
          <p:cNvSpPr txBox="1"/>
          <p:nvPr>
            <p:ph type="title"/>
          </p:nvPr>
        </p:nvSpPr>
        <p:spPr>
          <a:xfrm>
            <a:off x="973333" y="1758200"/>
            <a:ext cx="4401300" cy="1842000"/>
          </a:xfrm>
          <a:prstGeom prst="rect">
            <a:avLst/>
          </a:prstGeom>
        </p:spPr>
        <p:txBody>
          <a:bodyPr anchorCtr="0" anchor="t" bIns="121900" lIns="121900" spcFirstLastPara="1" rIns="121900" wrap="square" tIns="121900">
            <a:noAutofit/>
          </a:bodyPr>
          <a:lstStyle>
            <a:lvl1pPr lvl="0" rtl="0">
              <a:spcBef>
                <a:spcPts val="0"/>
              </a:spcBef>
              <a:spcAft>
                <a:spcPts val="0"/>
              </a:spcAft>
              <a:buClr>
                <a:schemeClr val="dk2"/>
              </a:buClr>
              <a:buSzPts val="3500"/>
              <a:buNone/>
              <a:defRPr sz="3500">
                <a:solidFill>
                  <a:schemeClr val="dk2"/>
                </a:solidFill>
              </a:defRPr>
            </a:lvl1pPr>
            <a:lvl2pPr lvl="1" rtl="0">
              <a:spcBef>
                <a:spcPts val="0"/>
              </a:spcBef>
              <a:spcAft>
                <a:spcPts val="0"/>
              </a:spcAft>
              <a:buClr>
                <a:schemeClr val="dk2"/>
              </a:buClr>
              <a:buSzPts val="3500"/>
              <a:buNone/>
              <a:defRPr sz="3500">
                <a:solidFill>
                  <a:schemeClr val="dk2"/>
                </a:solidFill>
              </a:defRPr>
            </a:lvl2pPr>
            <a:lvl3pPr lvl="2" rtl="0">
              <a:spcBef>
                <a:spcPts val="0"/>
              </a:spcBef>
              <a:spcAft>
                <a:spcPts val="0"/>
              </a:spcAft>
              <a:buClr>
                <a:schemeClr val="dk2"/>
              </a:buClr>
              <a:buSzPts val="3500"/>
              <a:buNone/>
              <a:defRPr sz="3500">
                <a:solidFill>
                  <a:schemeClr val="dk2"/>
                </a:solidFill>
              </a:defRPr>
            </a:lvl3pPr>
            <a:lvl4pPr lvl="3" rtl="0">
              <a:spcBef>
                <a:spcPts val="0"/>
              </a:spcBef>
              <a:spcAft>
                <a:spcPts val="0"/>
              </a:spcAft>
              <a:buClr>
                <a:schemeClr val="dk2"/>
              </a:buClr>
              <a:buSzPts val="3500"/>
              <a:buNone/>
              <a:defRPr sz="3500">
                <a:solidFill>
                  <a:schemeClr val="dk2"/>
                </a:solidFill>
              </a:defRPr>
            </a:lvl4pPr>
            <a:lvl5pPr lvl="4" rtl="0">
              <a:spcBef>
                <a:spcPts val="0"/>
              </a:spcBef>
              <a:spcAft>
                <a:spcPts val="0"/>
              </a:spcAft>
              <a:buClr>
                <a:schemeClr val="dk2"/>
              </a:buClr>
              <a:buSzPts val="3500"/>
              <a:buNone/>
              <a:defRPr sz="3500">
                <a:solidFill>
                  <a:schemeClr val="dk2"/>
                </a:solidFill>
              </a:defRPr>
            </a:lvl5pPr>
            <a:lvl6pPr lvl="5" rtl="0">
              <a:spcBef>
                <a:spcPts val="0"/>
              </a:spcBef>
              <a:spcAft>
                <a:spcPts val="0"/>
              </a:spcAft>
              <a:buClr>
                <a:schemeClr val="dk2"/>
              </a:buClr>
              <a:buSzPts val="3500"/>
              <a:buNone/>
              <a:defRPr sz="3500">
                <a:solidFill>
                  <a:schemeClr val="dk2"/>
                </a:solidFill>
              </a:defRPr>
            </a:lvl6pPr>
            <a:lvl7pPr lvl="6" rtl="0">
              <a:spcBef>
                <a:spcPts val="0"/>
              </a:spcBef>
              <a:spcAft>
                <a:spcPts val="0"/>
              </a:spcAft>
              <a:buClr>
                <a:schemeClr val="dk2"/>
              </a:buClr>
              <a:buSzPts val="3500"/>
              <a:buNone/>
              <a:defRPr sz="3500">
                <a:solidFill>
                  <a:schemeClr val="dk2"/>
                </a:solidFill>
              </a:defRPr>
            </a:lvl7pPr>
            <a:lvl8pPr lvl="7" rtl="0">
              <a:spcBef>
                <a:spcPts val="0"/>
              </a:spcBef>
              <a:spcAft>
                <a:spcPts val="0"/>
              </a:spcAft>
              <a:buClr>
                <a:schemeClr val="dk2"/>
              </a:buClr>
              <a:buSzPts val="3500"/>
              <a:buNone/>
              <a:defRPr sz="3500">
                <a:solidFill>
                  <a:schemeClr val="dk2"/>
                </a:solidFill>
              </a:defRPr>
            </a:lvl8pPr>
            <a:lvl9pPr lvl="8" rtl="0">
              <a:spcBef>
                <a:spcPts val="0"/>
              </a:spcBef>
              <a:spcAft>
                <a:spcPts val="0"/>
              </a:spcAft>
              <a:buClr>
                <a:schemeClr val="dk2"/>
              </a:buClr>
              <a:buSzPts val="3500"/>
              <a:buNone/>
              <a:defRPr sz="3500">
                <a:solidFill>
                  <a:schemeClr val="dk2"/>
                </a:solidFill>
              </a:defRPr>
            </a:lvl9pPr>
          </a:lstStyle>
          <a:p/>
        </p:txBody>
      </p:sp>
      <p:sp>
        <p:nvSpPr>
          <p:cNvPr id="343" name="Google Shape;343;p22"/>
          <p:cNvSpPr txBox="1"/>
          <p:nvPr>
            <p:ph idx="1" type="body"/>
          </p:nvPr>
        </p:nvSpPr>
        <p:spPr>
          <a:xfrm>
            <a:off x="961633" y="3708967"/>
            <a:ext cx="4401300" cy="21300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SzPts val="1700"/>
              <a:buChar char="●"/>
              <a:defRPr/>
            </a:lvl1pPr>
            <a:lvl2pPr indent="-323850" lvl="1" marL="914400" rtl="0">
              <a:spcBef>
                <a:spcPts val="2100"/>
              </a:spcBef>
              <a:spcAft>
                <a:spcPts val="0"/>
              </a:spcAft>
              <a:buSzPts val="1500"/>
              <a:buChar char="○"/>
              <a:defRPr/>
            </a:lvl2pPr>
            <a:lvl3pPr indent="-323850" lvl="2" marL="1371600" rtl="0">
              <a:spcBef>
                <a:spcPts val="2100"/>
              </a:spcBef>
              <a:spcAft>
                <a:spcPts val="0"/>
              </a:spcAft>
              <a:buSzPts val="1500"/>
              <a:buChar char="■"/>
              <a:defRPr/>
            </a:lvl3pPr>
            <a:lvl4pPr indent="-323850" lvl="3" marL="1828800" rtl="0">
              <a:spcBef>
                <a:spcPts val="2100"/>
              </a:spcBef>
              <a:spcAft>
                <a:spcPts val="0"/>
              </a:spcAft>
              <a:buSzPts val="1500"/>
              <a:buChar char="●"/>
              <a:defRPr/>
            </a:lvl4pPr>
            <a:lvl5pPr indent="-323850" lvl="4" marL="2286000" rtl="0">
              <a:spcBef>
                <a:spcPts val="2100"/>
              </a:spcBef>
              <a:spcAft>
                <a:spcPts val="0"/>
              </a:spcAft>
              <a:buSzPts val="1500"/>
              <a:buChar char="○"/>
              <a:defRPr/>
            </a:lvl5pPr>
            <a:lvl6pPr indent="-323850" lvl="5" marL="2743200" rtl="0">
              <a:spcBef>
                <a:spcPts val="2100"/>
              </a:spcBef>
              <a:spcAft>
                <a:spcPts val="0"/>
              </a:spcAft>
              <a:buSzPts val="1500"/>
              <a:buChar char="■"/>
              <a:defRPr/>
            </a:lvl6pPr>
            <a:lvl7pPr indent="-323850" lvl="6" marL="3200400" rtl="0">
              <a:spcBef>
                <a:spcPts val="2100"/>
              </a:spcBef>
              <a:spcAft>
                <a:spcPts val="0"/>
              </a:spcAft>
              <a:buSzPts val="1500"/>
              <a:buChar char="●"/>
              <a:defRPr/>
            </a:lvl7pPr>
            <a:lvl8pPr indent="-323850" lvl="7" marL="3657600" rtl="0">
              <a:spcBef>
                <a:spcPts val="2100"/>
              </a:spcBef>
              <a:spcAft>
                <a:spcPts val="0"/>
              </a:spcAft>
              <a:buSzPts val="1500"/>
              <a:buChar char="○"/>
              <a:defRPr/>
            </a:lvl8pPr>
            <a:lvl9pPr indent="-323850" lvl="8" marL="4114800" rtl="0">
              <a:spcBef>
                <a:spcPts val="2100"/>
              </a:spcBef>
              <a:spcAft>
                <a:spcPts val="2100"/>
              </a:spcAft>
              <a:buSzPts val="1500"/>
              <a:buChar char="■"/>
              <a:defRPr/>
            </a:lvl9pPr>
          </a:lstStyle>
          <a:p/>
        </p:txBody>
      </p:sp>
      <p:sp>
        <p:nvSpPr>
          <p:cNvPr id="344" name="Google Shape;344;p22"/>
          <p:cNvSpPr txBox="1"/>
          <p:nvPr>
            <p:ph idx="12" type="sldNum"/>
          </p:nvPr>
        </p:nvSpPr>
        <p:spPr>
          <a:xfrm>
            <a:off x="11381736" y="6333134"/>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345" name="Shape 345"/>
        <p:cNvGrpSpPr/>
        <p:nvPr/>
      </p:nvGrpSpPr>
      <p:grpSpPr>
        <a:xfrm>
          <a:off x="0" y="0"/>
          <a:ext cx="0" cy="0"/>
          <a:chOff x="0" y="0"/>
          <a:chExt cx="0" cy="0"/>
        </a:xfrm>
      </p:grpSpPr>
      <p:grpSp>
        <p:nvGrpSpPr>
          <p:cNvPr id="346" name="Google Shape;346;p23"/>
          <p:cNvGrpSpPr/>
          <p:nvPr/>
        </p:nvGrpSpPr>
        <p:grpSpPr>
          <a:xfrm>
            <a:off x="1107036" y="5558926"/>
            <a:ext cx="994316" cy="61102"/>
            <a:chOff x="4580561" y="2589004"/>
            <a:chExt cx="1064464" cy="25200"/>
          </a:xfrm>
        </p:grpSpPr>
        <p:sp>
          <p:nvSpPr>
            <p:cNvPr id="347" name="Google Shape;347;p23"/>
            <p:cNvSpPr/>
            <p:nvPr/>
          </p:nvSpPr>
          <p:spPr>
            <a:xfrm rot="-5400000">
              <a:off x="5366325" y="2335504"/>
              <a:ext cx="25200" cy="5322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8" name="Google Shape;348;p23"/>
            <p:cNvSpPr/>
            <p:nvPr/>
          </p:nvSpPr>
          <p:spPr>
            <a:xfrm rot="-5400000">
              <a:off x="4836311" y="2333254"/>
              <a:ext cx="25200" cy="5367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349" name="Google Shape;349;p23"/>
          <p:cNvSpPr txBox="1"/>
          <p:nvPr>
            <p:ph type="title"/>
          </p:nvPr>
        </p:nvSpPr>
        <p:spPr>
          <a:xfrm>
            <a:off x="972600" y="1152400"/>
            <a:ext cx="9361500" cy="3980100"/>
          </a:xfrm>
          <a:prstGeom prst="rect">
            <a:avLst/>
          </a:prstGeom>
        </p:spPr>
        <p:txBody>
          <a:bodyPr anchorCtr="0" anchor="ctr" bIns="121900" lIns="121900" spcFirstLastPara="1" rIns="121900" wrap="square" tIns="12190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350" name="Google Shape;350;p23"/>
          <p:cNvSpPr txBox="1"/>
          <p:nvPr>
            <p:ph idx="12" type="sldNum"/>
          </p:nvPr>
        </p:nvSpPr>
        <p:spPr>
          <a:xfrm>
            <a:off x="11381736" y="6333134"/>
            <a:ext cx="731700" cy="524700"/>
          </a:xfrm>
          <a:prstGeom prst="rect">
            <a:avLst/>
          </a:prstGeom>
        </p:spPr>
        <p:txBody>
          <a:bodyPr anchorCtr="0" anchor="ctr" bIns="121900" lIns="121900" spcFirstLastPara="1" rIns="121900" wrap="square" tIns="12190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1" name="Shape 351"/>
        <p:cNvGrpSpPr/>
        <p:nvPr/>
      </p:nvGrpSpPr>
      <p:grpSpPr>
        <a:xfrm>
          <a:off x="0" y="0"/>
          <a:ext cx="0" cy="0"/>
          <a:chOff x="0" y="0"/>
          <a:chExt cx="0" cy="0"/>
        </a:xfrm>
      </p:grpSpPr>
      <p:sp>
        <p:nvSpPr>
          <p:cNvPr id="352" name="Google Shape;352;p24"/>
          <p:cNvSpPr/>
          <p:nvPr/>
        </p:nvSpPr>
        <p:spPr>
          <a:xfrm>
            <a:off x="0" y="0"/>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353" name="Google Shape;353;p24"/>
          <p:cNvGrpSpPr/>
          <p:nvPr/>
        </p:nvGrpSpPr>
        <p:grpSpPr>
          <a:xfrm>
            <a:off x="1107036" y="1588427"/>
            <a:ext cx="994316" cy="61102"/>
            <a:chOff x="4580561" y="2589004"/>
            <a:chExt cx="1064464" cy="25200"/>
          </a:xfrm>
        </p:grpSpPr>
        <p:sp>
          <p:nvSpPr>
            <p:cNvPr id="354" name="Google Shape;354;p24"/>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5" name="Google Shape;355;p24"/>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356" name="Google Shape;356;p24"/>
          <p:cNvSpPr txBox="1"/>
          <p:nvPr>
            <p:ph type="title"/>
          </p:nvPr>
        </p:nvSpPr>
        <p:spPr>
          <a:xfrm>
            <a:off x="973333" y="1758200"/>
            <a:ext cx="4401300" cy="2249700"/>
          </a:xfrm>
          <a:prstGeom prst="rect">
            <a:avLst/>
          </a:prstGeom>
        </p:spPr>
        <p:txBody>
          <a:bodyPr anchorCtr="0" anchor="t" bIns="121900" lIns="121900" spcFirstLastPara="1" rIns="121900" wrap="square" tIns="121900">
            <a:noAutofit/>
          </a:bodyPr>
          <a:lstStyle>
            <a:lvl1pPr lvl="0" rtl="0">
              <a:spcBef>
                <a:spcPts val="0"/>
              </a:spcBef>
              <a:spcAft>
                <a:spcPts val="0"/>
              </a:spcAft>
              <a:buClr>
                <a:schemeClr val="dk2"/>
              </a:buClr>
              <a:buSzPts val="3500"/>
              <a:buNone/>
              <a:defRPr sz="3500">
                <a:solidFill>
                  <a:schemeClr val="dk2"/>
                </a:solidFill>
              </a:defRPr>
            </a:lvl1pPr>
            <a:lvl2pPr lvl="1" rtl="0">
              <a:spcBef>
                <a:spcPts val="0"/>
              </a:spcBef>
              <a:spcAft>
                <a:spcPts val="0"/>
              </a:spcAft>
              <a:buClr>
                <a:schemeClr val="dk2"/>
              </a:buClr>
              <a:buSzPts val="3500"/>
              <a:buNone/>
              <a:defRPr sz="3500">
                <a:solidFill>
                  <a:schemeClr val="dk2"/>
                </a:solidFill>
              </a:defRPr>
            </a:lvl2pPr>
            <a:lvl3pPr lvl="2" rtl="0">
              <a:spcBef>
                <a:spcPts val="0"/>
              </a:spcBef>
              <a:spcAft>
                <a:spcPts val="0"/>
              </a:spcAft>
              <a:buClr>
                <a:schemeClr val="dk2"/>
              </a:buClr>
              <a:buSzPts val="3500"/>
              <a:buNone/>
              <a:defRPr sz="3500">
                <a:solidFill>
                  <a:schemeClr val="dk2"/>
                </a:solidFill>
              </a:defRPr>
            </a:lvl3pPr>
            <a:lvl4pPr lvl="3" rtl="0">
              <a:spcBef>
                <a:spcPts val="0"/>
              </a:spcBef>
              <a:spcAft>
                <a:spcPts val="0"/>
              </a:spcAft>
              <a:buClr>
                <a:schemeClr val="dk2"/>
              </a:buClr>
              <a:buSzPts val="3500"/>
              <a:buNone/>
              <a:defRPr sz="3500">
                <a:solidFill>
                  <a:schemeClr val="dk2"/>
                </a:solidFill>
              </a:defRPr>
            </a:lvl4pPr>
            <a:lvl5pPr lvl="4" rtl="0">
              <a:spcBef>
                <a:spcPts val="0"/>
              </a:spcBef>
              <a:spcAft>
                <a:spcPts val="0"/>
              </a:spcAft>
              <a:buClr>
                <a:schemeClr val="dk2"/>
              </a:buClr>
              <a:buSzPts val="3500"/>
              <a:buNone/>
              <a:defRPr sz="3500">
                <a:solidFill>
                  <a:schemeClr val="dk2"/>
                </a:solidFill>
              </a:defRPr>
            </a:lvl5pPr>
            <a:lvl6pPr lvl="5" rtl="0">
              <a:spcBef>
                <a:spcPts val="0"/>
              </a:spcBef>
              <a:spcAft>
                <a:spcPts val="0"/>
              </a:spcAft>
              <a:buClr>
                <a:schemeClr val="dk2"/>
              </a:buClr>
              <a:buSzPts val="3500"/>
              <a:buNone/>
              <a:defRPr sz="3500">
                <a:solidFill>
                  <a:schemeClr val="dk2"/>
                </a:solidFill>
              </a:defRPr>
            </a:lvl6pPr>
            <a:lvl7pPr lvl="6" rtl="0">
              <a:spcBef>
                <a:spcPts val="0"/>
              </a:spcBef>
              <a:spcAft>
                <a:spcPts val="0"/>
              </a:spcAft>
              <a:buClr>
                <a:schemeClr val="dk2"/>
              </a:buClr>
              <a:buSzPts val="3500"/>
              <a:buNone/>
              <a:defRPr sz="3500">
                <a:solidFill>
                  <a:schemeClr val="dk2"/>
                </a:solidFill>
              </a:defRPr>
            </a:lvl7pPr>
            <a:lvl8pPr lvl="7" rtl="0">
              <a:spcBef>
                <a:spcPts val="0"/>
              </a:spcBef>
              <a:spcAft>
                <a:spcPts val="0"/>
              </a:spcAft>
              <a:buClr>
                <a:schemeClr val="dk2"/>
              </a:buClr>
              <a:buSzPts val="3500"/>
              <a:buNone/>
              <a:defRPr sz="3500">
                <a:solidFill>
                  <a:schemeClr val="dk2"/>
                </a:solidFill>
              </a:defRPr>
            </a:lvl8pPr>
            <a:lvl9pPr lvl="8" rtl="0">
              <a:spcBef>
                <a:spcPts val="0"/>
              </a:spcBef>
              <a:spcAft>
                <a:spcPts val="0"/>
              </a:spcAft>
              <a:buClr>
                <a:schemeClr val="dk2"/>
              </a:buClr>
              <a:buSzPts val="3500"/>
              <a:buNone/>
              <a:defRPr sz="3500">
                <a:solidFill>
                  <a:schemeClr val="dk2"/>
                </a:solidFill>
              </a:defRPr>
            </a:lvl9pPr>
          </a:lstStyle>
          <a:p/>
        </p:txBody>
      </p:sp>
      <p:sp>
        <p:nvSpPr>
          <p:cNvPr id="357" name="Google Shape;357;p24"/>
          <p:cNvSpPr txBox="1"/>
          <p:nvPr>
            <p:ph idx="1" type="subTitle"/>
          </p:nvPr>
        </p:nvSpPr>
        <p:spPr>
          <a:xfrm>
            <a:off x="966600" y="4215367"/>
            <a:ext cx="4401300" cy="1011900"/>
          </a:xfrm>
          <a:prstGeom prst="rect">
            <a:avLst/>
          </a:prstGeom>
        </p:spPr>
        <p:txBody>
          <a:bodyPr anchorCtr="0" anchor="t" bIns="121900" lIns="121900" spcFirstLastPara="1" rIns="121900" wrap="square" tIns="121900">
            <a:noAutofit/>
          </a:bodyPr>
          <a:lstStyle>
            <a:lvl1pPr lvl="0" rtl="0">
              <a:lnSpc>
                <a:spcPct val="100000"/>
              </a:lnSpc>
              <a:spcBef>
                <a:spcPts val="0"/>
              </a:spcBef>
              <a:spcAft>
                <a:spcPts val="0"/>
              </a:spcAft>
              <a:buSzPts val="2100"/>
              <a:buNone/>
              <a:defRPr sz="21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358" name="Google Shape;358;p24"/>
          <p:cNvSpPr txBox="1"/>
          <p:nvPr>
            <p:ph idx="2" type="body"/>
          </p:nvPr>
        </p:nvSpPr>
        <p:spPr>
          <a:xfrm>
            <a:off x="6898967" y="1803500"/>
            <a:ext cx="4499100" cy="40341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SzPts val="1700"/>
              <a:buChar char="●"/>
              <a:defRPr/>
            </a:lvl1pPr>
            <a:lvl2pPr indent="-323850" lvl="1" marL="914400" rtl="0">
              <a:spcBef>
                <a:spcPts val="2100"/>
              </a:spcBef>
              <a:spcAft>
                <a:spcPts val="0"/>
              </a:spcAft>
              <a:buSzPts val="1500"/>
              <a:buChar char="○"/>
              <a:defRPr/>
            </a:lvl2pPr>
            <a:lvl3pPr indent="-323850" lvl="2" marL="1371600" rtl="0">
              <a:spcBef>
                <a:spcPts val="2100"/>
              </a:spcBef>
              <a:spcAft>
                <a:spcPts val="0"/>
              </a:spcAft>
              <a:buSzPts val="1500"/>
              <a:buChar char="■"/>
              <a:defRPr/>
            </a:lvl3pPr>
            <a:lvl4pPr indent="-323850" lvl="3" marL="1828800" rtl="0">
              <a:spcBef>
                <a:spcPts val="2100"/>
              </a:spcBef>
              <a:spcAft>
                <a:spcPts val="0"/>
              </a:spcAft>
              <a:buSzPts val="1500"/>
              <a:buChar char="●"/>
              <a:defRPr/>
            </a:lvl4pPr>
            <a:lvl5pPr indent="-323850" lvl="4" marL="2286000" rtl="0">
              <a:spcBef>
                <a:spcPts val="2100"/>
              </a:spcBef>
              <a:spcAft>
                <a:spcPts val="0"/>
              </a:spcAft>
              <a:buSzPts val="1500"/>
              <a:buChar char="○"/>
              <a:defRPr/>
            </a:lvl5pPr>
            <a:lvl6pPr indent="-323850" lvl="5" marL="2743200" rtl="0">
              <a:spcBef>
                <a:spcPts val="2100"/>
              </a:spcBef>
              <a:spcAft>
                <a:spcPts val="0"/>
              </a:spcAft>
              <a:buSzPts val="1500"/>
              <a:buChar char="■"/>
              <a:defRPr/>
            </a:lvl6pPr>
            <a:lvl7pPr indent="-323850" lvl="6" marL="3200400" rtl="0">
              <a:spcBef>
                <a:spcPts val="2100"/>
              </a:spcBef>
              <a:spcAft>
                <a:spcPts val="0"/>
              </a:spcAft>
              <a:buSzPts val="1500"/>
              <a:buChar char="●"/>
              <a:defRPr/>
            </a:lvl7pPr>
            <a:lvl8pPr indent="-323850" lvl="7" marL="3657600" rtl="0">
              <a:spcBef>
                <a:spcPts val="2100"/>
              </a:spcBef>
              <a:spcAft>
                <a:spcPts val="0"/>
              </a:spcAft>
              <a:buSzPts val="1500"/>
              <a:buChar char="○"/>
              <a:defRPr/>
            </a:lvl8pPr>
            <a:lvl9pPr indent="-323850" lvl="8" marL="4114800" rtl="0">
              <a:spcBef>
                <a:spcPts val="2100"/>
              </a:spcBef>
              <a:spcAft>
                <a:spcPts val="2100"/>
              </a:spcAft>
              <a:buSzPts val="1500"/>
              <a:buChar char="■"/>
              <a:defRPr/>
            </a:lvl9pPr>
          </a:lstStyle>
          <a:p/>
        </p:txBody>
      </p:sp>
      <p:sp>
        <p:nvSpPr>
          <p:cNvPr id="359" name="Google Shape;359;p24"/>
          <p:cNvSpPr txBox="1"/>
          <p:nvPr>
            <p:ph idx="12" type="sldNum"/>
          </p:nvPr>
        </p:nvSpPr>
        <p:spPr>
          <a:xfrm>
            <a:off x="11381736" y="6333134"/>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360" name="Shape 360"/>
        <p:cNvGrpSpPr/>
        <p:nvPr/>
      </p:nvGrpSpPr>
      <p:grpSpPr>
        <a:xfrm>
          <a:off x="0" y="0"/>
          <a:ext cx="0" cy="0"/>
          <a:chOff x="0" y="0"/>
          <a:chExt cx="0" cy="0"/>
        </a:xfrm>
      </p:grpSpPr>
      <p:sp>
        <p:nvSpPr>
          <p:cNvPr id="361" name="Google Shape;361;p25"/>
          <p:cNvSpPr txBox="1"/>
          <p:nvPr>
            <p:ph idx="1" type="body"/>
          </p:nvPr>
        </p:nvSpPr>
        <p:spPr>
          <a:xfrm>
            <a:off x="966600" y="5830068"/>
            <a:ext cx="10263300" cy="614100"/>
          </a:xfrm>
          <a:prstGeom prst="rect">
            <a:avLst/>
          </a:prstGeom>
        </p:spPr>
        <p:txBody>
          <a:bodyPr anchorCtr="0" anchor="ctr" bIns="121900" lIns="121900" spcFirstLastPara="1" rIns="121900" wrap="square" tIns="121900">
            <a:noAutofit/>
          </a:bodyPr>
          <a:lstStyle>
            <a:lvl1pPr indent="-228600" lvl="0" marL="457200" rtl="0">
              <a:lnSpc>
                <a:spcPct val="100000"/>
              </a:lnSpc>
              <a:spcBef>
                <a:spcPts val="0"/>
              </a:spcBef>
              <a:spcAft>
                <a:spcPts val="0"/>
              </a:spcAft>
              <a:buSzPts val="1700"/>
              <a:buNone/>
              <a:defRPr/>
            </a:lvl1pPr>
          </a:lstStyle>
          <a:p/>
        </p:txBody>
      </p:sp>
      <p:sp>
        <p:nvSpPr>
          <p:cNvPr id="362" name="Google Shape;362;p25"/>
          <p:cNvSpPr txBox="1"/>
          <p:nvPr>
            <p:ph idx="12" type="sldNum"/>
          </p:nvPr>
        </p:nvSpPr>
        <p:spPr>
          <a:xfrm>
            <a:off x="11381736" y="6333134"/>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dk1"/>
        </a:solidFill>
      </p:bgPr>
    </p:bg>
    <p:spTree>
      <p:nvGrpSpPr>
        <p:cNvPr id="363" name="Shape 363"/>
        <p:cNvGrpSpPr/>
        <p:nvPr/>
      </p:nvGrpSpPr>
      <p:grpSpPr>
        <a:xfrm>
          <a:off x="0" y="0"/>
          <a:ext cx="0" cy="0"/>
          <a:chOff x="0" y="0"/>
          <a:chExt cx="0" cy="0"/>
        </a:xfrm>
      </p:grpSpPr>
      <p:grpSp>
        <p:nvGrpSpPr>
          <p:cNvPr id="364" name="Google Shape;364;p26"/>
          <p:cNvGrpSpPr/>
          <p:nvPr/>
        </p:nvGrpSpPr>
        <p:grpSpPr>
          <a:xfrm>
            <a:off x="1107036" y="5558926"/>
            <a:ext cx="994316" cy="61102"/>
            <a:chOff x="4580561" y="2589004"/>
            <a:chExt cx="1064464" cy="25200"/>
          </a:xfrm>
        </p:grpSpPr>
        <p:sp>
          <p:nvSpPr>
            <p:cNvPr id="365" name="Google Shape;365;p26"/>
            <p:cNvSpPr/>
            <p:nvPr/>
          </p:nvSpPr>
          <p:spPr>
            <a:xfrm rot="-5400000">
              <a:off x="5366325" y="2335504"/>
              <a:ext cx="25200" cy="5322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6" name="Google Shape;366;p26"/>
            <p:cNvSpPr/>
            <p:nvPr/>
          </p:nvSpPr>
          <p:spPr>
            <a:xfrm rot="-5400000">
              <a:off x="4836311" y="2333254"/>
              <a:ext cx="25200" cy="5367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367" name="Google Shape;367;p26"/>
          <p:cNvSpPr txBox="1"/>
          <p:nvPr>
            <p:ph hasCustomPrompt="1" type="title"/>
          </p:nvPr>
        </p:nvSpPr>
        <p:spPr>
          <a:xfrm>
            <a:off x="972600" y="978600"/>
            <a:ext cx="10251300" cy="1659600"/>
          </a:xfrm>
          <a:prstGeom prst="rect">
            <a:avLst/>
          </a:prstGeom>
        </p:spPr>
        <p:txBody>
          <a:bodyPr anchorCtr="0" anchor="t" bIns="121900" lIns="121900" spcFirstLastPara="1" rIns="121900" wrap="square" tIns="121900">
            <a:noAutofit/>
          </a:bodyPr>
          <a:lstStyle>
            <a:lvl1pPr lvl="0" rtl="0">
              <a:spcBef>
                <a:spcPts val="0"/>
              </a:spcBef>
              <a:spcAft>
                <a:spcPts val="0"/>
              </a:spcAft>
              <a:buClr>
                <a:schemeClr val="lt1"/>
              </a:buClr>
              <a:buSzPts val="10700"/>
              <a:buNone/>
              <a:defRPr sz="10700">
                <a:solidFill>
                  <a:schemeClr val="lt1"/>
                </a:solidFill>
              </a:defRPr>
            </a:lvl1pPr>
            <a:lvl2pPr lvl="1" rtl="0">
              <a:spcBef>
                <a:spcPts val="0"/>
              </a:spcBef>
              <a:spcAft>
                <a:spcPts val="0"/>
              </a:spcAft>
              <a:buClr>
                <a:schemeClr val="lt1"/>
              </a:buClr>
              <a:buSzPts val="10700"/>
              <a:buNone/>
              <a:defRPr sz="10700">
                <a:solidFill>
                  <a:schemeClr val="lt1"/>
                </a:solidFill>
              </a:defRPr>
            </a:lvl2pPr>
            <a:lvl3pPr lvl="2" rtl="0">
              <a:spcBef>
                <a:spcPts val="0"/>
              </a:spcBef>
              <a:spcAft>
                <a:spcPts val="0"/>
              </a:spcAft>
              <a:buClr>
                <a:schemeClr val="lt1"/>
              </a:buClr>
              <a:buSzPts val="10700"/>
              <a:buNone/>
              <a:defRPr sz="10700">
                <a:solidFill>
                  <a:schemeClr val="lt1"/>
                </a:solidFill>
              </a:defRPr>
            </a:lvl3pPr>
            <a:lvl4pPr lvl="3" rtl="0">
              <a:spcBef>
                <a:spcPts val="0"/>
              </a:spcBef>
              <a:spcAft>
                <a:spcPts val="0"/>
              </a:spcAft>
              <a:buClr>
                <a:schemeClr val="lt1"/>
              </a:buClr>
              <a:buSzPts val="10700"/>
              <a:buNone/>
              <a:defRPr sz="10700">
                <a:solidFill>
                  <a:schemeClr val="lt1"/>
                </a:solidFill>
              </a:defRPr>
            </a:lvl4pPr>
            <a:lvl5pPr lvl="4" rtl="0">
              <a:spcBef>
                <a:spcPts val="0"/>
              </a:spcBef>
              <a:spcAft>
                <a:spcPts val="0"/>
              </a:spcAft>
              <a:buClr>
                <a:schemeClr val="lt1"/>
              </a:buClr>
              <a:buSzPts val="10700"/>
              <a:buNone/>
              <a:defRPr sz="10700">
                <a:solidFill>
                  <a:schemeClr val="lt1"/>
                </a:solidFill>
              </a:defRPr>
            </a:lvl5pPr>
            <a:lvl6pPr lvl="5" rtl="0">
              <a:spcBef>
                <a:spcPts val="0"/>
              </a:spcBef>
              <a:spcAft>
                <a:spcPts val="0"/>
              </a:spcAft>
              <a:buClr>
                <a:schemeClr val="lt1"/>
              </a:buClr>
              <a:buSzPts val="10700"/>
              <a:buNone/>
              <a:defRPr sz="10700">
                <a:solidFill>
                  <a:schemeClr val="lt1"/>
                </a:solidFill>
              </a:defRPr>
            </a:lvl6pPr>
            <a:lvl7pPr lvl="6" rtl="0">
              <a:spcBef>
                <a:spcPts val="0"/>
              </a:spcBef>
              <a:spcAft>
                <a:spcPts val="0"/>
              </a:spcAft>
              <a:buClr>
                <a:schemeClr val="lt1"/>
              </a:buClr>
              <a:buSzPts val="10700"/>
              <a:buNone/>
              <a:defRPr sz="10700">
                <a:solidFill>
                  <a:schemeClr val="lt1"/>
                </a:solidFill>
              </a:defRPr>
            </a:lvl7pPr>
            <a:lvl8pPr lvl="7" rtl="0">
              <a:spcBef>
                <a:spcPts val="0"/>
              </a:spcBef>
              <a:spcAft>
                <a:spcPts val="0"/>
              </a:spcAft>
              <a:buClr>
                <a:schemeClr val="lt1"/>
              </a:buClr>
              <a:buSzPts val="10700"/>
              <a:buNone/>
              <a:defRPr sz="10700">
                <a:solidFill>
                  <a:schemeClr val="lt1"/>
                </a:solidFill>
              </a:defRPr>
            </a:lvl8pPr>
            <a:lvl9pPr lvl="8" rtl="0">
              <a:spcBef>
                <a:spcPts val="0"/>
              </a:spcBef>
              <a:spcAft>
                <a:spcPts val="0"/>
              </a:spcAft>
              <a:buClr>
                <a:schemeClr val="lt1"/>
              </a:buClr>
              <a:buSzPts val="10700"/>
              <a:buNone/>
              <a:defRPr sz="10700">
                <a:solidFill>
                  <a:schemeClr val="lt1"/>
                </a:solidFill>
              </a:defRPr>
            </a:lvl9pPr>
          </a:lstStyle>
          <a:p>
            <a:r>
              <a:t>xx%</a:t>
            </a:r>
          </a:p>
        </p:txBody>
      </p:sp>
      <p:sp>
        <p:nvSpPr>
          <p:cNvPr id="368" name="Google Shape;368;p26"/>
          <p:cNvSpPr txBox="1"/>
          <p:nvPr>
            <p:ph idx="1" type="body"/>
          </p:nvPr>
        </p:nvSpPr>
        <p:spPr>
          <a:xfrm>
            <a:off x="972600" y="3030517"/>
            <a:ext cx="10251300" cy="21072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chemeClr val="lt1"/>
              </a:buClr>
              <a:buSzPts val="1700"/>
              <a:buChar char="●"/>
              <a:defRPr>
                <a:solidFill>
                  <a:schemeClr val="lt1"/>
                </a:solidFill>
              </a:defRPr>
            </a:lvl1pPr>
            <a:lvl2pPr indent="-323850" lvl="1" marL="914400" rtl="0">
              <a:spcBef>
                <a:spcPts val="2100"/>
              </a:spcBef>
              <a:spcAft>
                <a:spcPts val="0"/>
              </a:spcAft>
              <a:buClr>
                <a:schemeClr val="lt1"/>
              </a:buClr>
              <a:buSzPts val="1500"/>
              <a:buChar char="○"/>
              <a:defRPr>
                <a:solidFill>
                  <a:schemeClr val="lt1"/>
                </a:solidFill>
              </a:defRPr>
            </a:lvl2pPr>
            <a:lvl3pPr indent="-323850" lvl="2" marL="1371600" rtl="0">
              <a:spcBef>
                <a:spcPts val="2100"/>
              </a:spcBef>
              <a:spcAft>
                <a:spcPts val="0"/>
              </a:spcAft>
              <a:buClr>
                <a:schemeClr val="lt1"/>
              </a:buClr>
              <a:buSzPts val="1500"/>
              <a:buChar char="■"/>
              <a:defRPr>
                <a:solidFill>
                  <a:schemeClr val="lt1"/>
                </a:solidFill>
              </a:defRPr>
            </a:lvl3pPr>
            <a:lvl4pPr indent="-323850" lvl="3" marL="1828800" rtl="0">
              <a:spcBef>
                <a:spcPts val="2100"/>
              </a:spcBef>
              <a:spcAft>
                <a:spcPts val="0"/>
              </a:spcAft>
              <a:buClr>
                <a:schemeClr val="lt1"/>
              </a:buClr>
              <a:buSzPts val="1500"/>
              <a:buChar char="●"/>
              <a:defRPr>
                <a:solidFill>
                  <a:schemeClr val="lt1"/>
                </a:solidFill>
              </a:defRPr>
            </a:lvl4pPr>
            <a:lvl5pPr indent="-323850" lvl="4" marL="2286000" rtl="0">
              <a:spcBef>
                <a:spcPts val="2100"/>
              </a:spcBef>
              <a:spcAft>
                <a:spcPts val="0"/>
              </a:spcAft>
              <a:buClr>
                <a:schemeClr val="lt1"/>
              </a:buClr>
              <a:buSzPts val="1500"/>
              <a:buChar char="○"/>
              <a:defRPr>
                <a:solidFill>
                  <a:schemeClr val="lt1"/>
                </a:solidFill>
              </a:defRPr>
            </a:lvl5pPr>
            <a:lvl6pPr indent="-323850" lvl="5" marL="2743200" rtl="0">
              <a:spcBef>
                <a:spcPts val="2100"/>
              </a:spcBef>
              <a:spcAft>
                <a:spcPts val="0"/>
              </a:spcAft>
              <a:buClr>
                <a:schemeClr val="lt1"/>
              </a:buClr>
              <a:buSzPts val="1500"/>
              <a:buChar char="■"/>
              <a:defRPr>
                <a:solidFill>
                  <a:schemeClr val="lt1"/>
                </a:solidFill>
              </a:defRPr>
            </a:lvl6pPr>
            <a:lvl7pPr indent="-323850" lvl="6" marL="3200400" rtl="0">
              <a:spcBef>
                <a:spcPts val="2100"/>
              </a:spcBef>
              <a:spcAft>
                <a:spcPts val="0"/>
              </a:spcAft>
              <a:buClr>
                <a:schemeClr val="lt1"/>
              </a:buClr>
              <a:buSzPts val="1500"/>
              <a:buChar char="●"/>
              <a:defRPr>
                <a:solidFill>
                  <a:schemeClr val="lt1"/>
                </a:solidFill>
              </a:defRPr>
            </a:lvl7pPr>
            <a:lvl8pPr indent="-323850" lvl="7" marL="3657600" rtl="0">
              <a:spcBef>
                <a:spcPts val="2100"/>
              </a:spcBef>
              <a:spcAft>
                <a:spcPts val="0"/>
              </a:spcAft>
              <a:buClr>
                <a:schemeClr val="lt1"/>
              </a:buClr>
              <a:buSzPts val="1500"/>
              <a:buChar char="○"/>
              <a:defRPr>
                <a:solidFill>
                  <a:schemeClr val="lt1"/>
                </a:solidFill>
              </a:defRPr>
            </a:lvl8pPr>
            <a:lvl9pPr indent="-323850" lvl="8" marL="4114800" rtl="0">
              <a:spcBef>
                <a:spcPts val="2100"/>
              </a:spcBef>
              <a:spcAft>
                <a:spcPts val="2100"/>
              </a:spcAft>
              <a:buClr>
                <a:schemeClr val="lt1"/>
              </a:buClr>
              <a:buSzPts val="1500"/>
              <a:buChar char="■"/>
              <a:defRPr>
                <a:solidFill>
                  <a:schemeClr val="lt1"/>
                </a:solidFill>
              </a:defRPr>
            </a:lvl9pPr>
          </a:lstStyle>
          <a:p/>
        </p:txBody>
      </p:sp>
      <p:sp>
        <p:nvSpPr>
          <p:cNvPr id="369" name="Google Shape;369;p26"/>
          <p:cNvSpPr txBox="1"/>
          <p:nvPr>
            <p:ph idx="12" type="sldNum"/>
          </p:nvPr>
        </p:nvSpPr>
        <p:spPr>
          <a:xfrm>
            <a:off x="11381736" y="6333134"/>
            <a:ext cx="731700" cy="524700"/>
          </a:xfrm>
          <a:prstGeom prst="rect">
            <a:avLst/>
          </a:prstGeom>
        </p:spPr>
        <p:txBody>
          <a:bodyPr anchorCtr="0" anchor="ctr" bIns="121900" lIns="121900" spcFirstLastPara="1" rIns="121900" wrap="square" tIns="12190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70" name="Shape 370"/>
        <p:cNvGrpSpPr/>
        <p:nvPr/>
      </p:nvGrpSpPr>
      <p:grpSpPr>
        <a:xfrm>
          <a:off x="0" y="0"/>
          <a:ext cx="0" cy="0"/>
          <a:chOff x="0" y="0"/>
          <a:chExt cx="0" cy="0"/>
        </a:xfrm>
      </p:grpSpPr>
      <p:sp>
        <p:nvSpPr>
          <p:cNvPr id="371" name="Google Shape;371;p27"/>
          <p:cNvSpPr txBox="1"/>
          <p:nvPr>
            <p:ph idx="12" type="sldNum"/>
          </p:nvPr>
        </p:nvSpPr>
        <p:spPr>
          <a:xfrm>
            <a:off x="11381736" y="6333134"/>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372" name="Shape 372"/>
        <p:cNvGrpSpPr/>
        <p:nvPr/>
      </p:nvGrpSpPr>
      <p:grpSpPr>
        <a:xfrm>
          <a:off x="0" y="0"/>
          <a:ext cx="0" cy="0"/>
          <a:chOff x="0" y="0"/>
          <a:chExt cx="0" cy="0"/>
        </a:xfrm>
      </p:grpSpPr>
      <p:sp>
        <p:nvSpPr>
          <p:cNvPr id="373" name="Google Shape;373;p28"/>
          <p:cNvSpPr txBox="1"/>
          <p:nvPr>
            <p:ph type="title"/>
          </p:nvPr>
        </p:nvSpPr>
        <p:spPr>
          <a:xfrm>
            <a:off x="1141413" y="618518"/>
            <a:ext cx="9906000" cy="1478700"/>
          </a:xfrm>
          <a:prstGeom prst="rect">
            <a:avLst/>
          </a:prstGeom>
          <a:noFill/>
          <a:ln>
            <a:noFill/>
          </a:ln>
        </p:spPr>
        <p:txBody>
          <a:bodyPr anchorCtr="0" anchor="ctr" bIns="121900" lIns="121900" spcFirstLastPara="1" rIns="121900" wrap="square" tIns="121900">
            <a:noAutofit/>
          </a:bodyPr>
          <a:lstStyle>
            <a:lvl1pPr indent="0" lvl="0" marL="0" marR="0" rtl="0" algn="l">
              <a:lnSpc>
                <a:spcPct val="90000"/>
              </a:lnSpc>
              <a:spcBef>
                <a:spcPts val="0"/>
              </a:spcBef>
              <a:spcAft>
                <a:spcPts val="0"/>
              </a:spcAft>
              <a:buClr>
                <a:schemeClr val="lt1"/>
              </a:buClr>
              <a:buSzPts val="3700"/>
              <a:buFont typeface="Questrial"/>
              <a:buNone/>
              <a:defRPr b="0" i="0" sz="3600" u="none" cap="none" strike="noStrike">
                <a:solidFill>
                  <a:schemeClr val="lt1"/>
                </a:solidFill>
                <a:latin typeface="Questrial"/>
                <a:ea typeface="Questrial"/>
                <a:cs typeface="Questrial"/>
                <a:sym typeface="Questrial"/>
              </a:defRPr>
            </a:lvl1pPr>
            <a:lvl2pPr indent="0" lvl="1" rtl="0">
              <a:spcBef>
                <a:spcPts val="0"/>
              </a:spcBef>
              <a:spcAft>
                <a:spcPts val="0"/>
              </a:spcAft>
              <a:buSzPts val="3700"/>
              <a:buNone/>
              <a:defRPr sz="1900"/>
            </a:lvl2pPr>
            <a:lvl3pPr indent="0" lvl="2" rtl="0">
              <a:spcBef>
                <a:spcPts val="0"/>
              </a:spcBef>
              <a:spcAft>
                <a:spcPts val="0"/>
              </a:spcAft>
              <a:buSzPts val="3700"/>
              <a:buNone/>
              <a:defRPr sz="1900"/>
            </a:lvl3pPr>
            <a:lvl4pPr indent="0" lvl="3" rtl="0">
              <a:spcBef>
                <a:spcPts val="0"/>
              </a:spcBef>
              <a:spcAft>
                <a:spcPts val="0"/>
              </a:spcAft>
              <a:buSzPts val="3700"/>
              <a:buNone/>
              <a:defRPr sz="1900"/>
            </a:lvl4pPr>
            <a:lvl5pPr indent="0" lvl="4" rtl="0">
              <a:spcBef>
                <a:spcPts val="0"/>
              </a:spcBef>
              <a:spcAft>
                <a:spcPts val="0"/>
              </a:spcAft>
              <a:buSzPts val="3700"/>
              <a:buNone/>
              <a:defRPr sz="1900"/>
            </a:lvl5pPr>
            <a:lvl6pPr indent="0" lvl="5" rtl="0">
              <a:spcBef>
                <a:spcPts val="0"/>
              </a:spcBef>
              <a:spcAft>
                <a:spcPts val="0"/>
              </a:spcAft>
              <a:buSzPts val="3700"/>
              <a:buNone/>
              <a:defRPr sz="1900"/>
            </a:lvl6pPr>
            <a:lvl7pPr indent="0" lvl="6" rtl="0">
              <a:spcBef>
                <a:spcPts val="0"/>
              </a:spcBef>
              <a:spcAft>
                <a:spcPts val="0"/>
              </a:spcAft>
              <a:buSzPts val="3700"/>
              <a:buNone/>
              <a:defRPr sz="1900"/>
            </a:lvl7pPr>
            <a:lvl8pPr indent="0" lvl="7" rtl="0">
              <a:spcBef>
                <a:spcPts val="0"/>
              </a:spcBef>
              <a:spcAft>
                <a:spcPts val="0"/>
              </a:spcAft>
              <a:buSzPts val="3700"/>
              <a:buNone/>
              <a:defRPr sz="1900"/>
            </a:lvl8pPr>
            <a:lvl9pPr indent="0" lvl="8" rtl="0">
              <a:spcBef>
                <a:spcPts val="0"/>
              </a:spcBef>
              <a:spcAft>
                <a:spcPts val="0"/>
              </a:spcAft>
              <a:buSzPts val="3700"/>
              <a:buNone/>
              <a:defRPr sz="1900"/>
            </a:lvl9pPr>
          </a:lstStyle>
          <a:p/>
        </p:txBody>
      </p:sp>
      <p:sp>
        <p:nvSpPr>
          <p:cNvPr id="374" name="Google Shape;374;p28"/>
          <p:cNvSpPr txBox="1"/>
          <p:nvPr>
            <p:ph idx="1" type="body"/>
          </p:nvPr>
        </p:nvSpPr>
        <p:spPr>
          <a:xfrm>
            <a:off x="1141412" y="2249487"/>
            <a:ext cx="9906000" cy="3542100"/>
          </a:xfrm>
          <a:prstGeom prst="rect">
            <a:avLst/>
          </a:prstGeom>
          <a:noFill/>
          <a:ln>
            <a:noFill/>
          </a:ln>
        </p:spPr>
        <p:txBody>
          <a:bodyPr anchorCtr="0" anchor="t" bIns="121900" lIns="121900" spcFirstLastPara="1" rIns="121900" wrap="square" tIns="121900">
            <a:noAutofit/>
          </a:bodyPr>
          <a:lstStyle>
            <a:lvl1pPr indent="-425450" lvl="0" marL="457200" marR="0" rtl="0" algn="l">
              <a:lnSpc>
                <a:spcPct val="120000"/>
              </a:lnSpc>
              <a:spcBef>
                <a:spcPts val="1100"/>
              </a:spcBef>
              <a:spcAft>
                <a:spcPts val="0"/>
              </a:spcAft>
              <a:buClr>
                <a:schemeClr val="lt1"/>
              </a:buClr>
              <a:buSzPts val="3100"/>
              <a:buFont typeface="Arial"/>
              <a:buChar char="•"/>
              <a:defRPr b="0" i="0" sz="2400" u="none" cap="none" strike="noStrike">
                <a:solidFill>
                  <a:schemeClr val="lt1"/>
                </a:solidFill>
                <a:latin typeface="Questrial"/>
                <a:ea typeface="Questrial"/>
                <a:cs typeface="Questrial"/>
                <a:sym typeface="Questrial"/>
              </a:defRPr>
            </a:lvl1pPr>
            <a:lvl2pPr indent="-387350" lvl="1" marL="914400" marR="0" rtl="0" algn="l">
              <a:lnSpc>
                <a:spcPct val="120000"/>
              </a:lnSpc>
              <a:spcBef>
                <a:spcPts val="2100"/>
              </a:spcBef>
              <a:spcAft>
                <a:spcPts val="0"/>
              </a:spcAft>
              <a:buClr>
                <a:schemeClr val="lt1"/>
              </a:buClr>
              <a:buSzPts val="2500"/>
              <a:buFont typeface="Arial"/>
              <a:buChar char="•"/>
              <a:defRPr b="0" i="0" sz="2000" u="none" cap="none" strike="noStrike">
                <a:solidFill>
                  <a:schemeClr val="lt1"/>
                </a:solidFill>
                <a:latin typeface="Questrial"/>
                <a:ea typeface="Questrial"/>
                <a:cs typeface="Questrial"/>
                <a:sym typeface="Questrial"/>
              </a:defRPr>
            </a:lvl2pPr>
            <a:lvl3pPr indent="-374650" lvl="2" marL="1371600" marR="0" rtl="0" algn="l">
              <a:lnSpc>
                <a:spcPct val="120000"/>
              </a:lnSpc>
              <a:spcBef>
                <a:spcPts val="2100"/>
              </a:spcBef>
              <a:spcAft>
                <a:spcPts val="0"/>
              </a:spcAft>
              <a:buClr>
                <a:schemeClr val="lt1"/>
              </a:buClr>
              <a:buSzPts val="2300"/>
              <a:buFont typeface="Arial"/>
              <a:buChar char="•"/>
              <a:defRPr b="0" i="0" sz="1900" u="none" cap="none" strike="noStrike">
                <a:solidFill>
                  <a:schemeClr val="lt1"/>
                </a:solidFill>
                <a:latin typeface="Questrial"/>
                <a:ea typeface="Questrial"/>
                <a:cs typeface="Questrial"/>
                <a:sym typeface="Questrial"/>
              </a:defRPr>
            </a:lvl3pPr>
            <a:lvl4pPr indent="-355600" lvl="3" marL="1828800" marR="0" rtl="0" algn="l">
              <a:lnSpc>
                <a:spcPct val="120000"/>
              </a:lnSpc>
              <a:spcBef>
                <a:spcPts val="2100"/>
              </a:spcBef>
              <a:spcAft>
                <a:spcPts val="0"/>
              </a:spcAft>
              <a:buClr>
                <a:schemeClr val="lt1"/>
              </a:buClr>
              <a:buSzPts val="2000"/>
              <a:buFont typeface="Arial"/>
              <a:buChar char="•"/>
              <a:defRPr b="0" i="0" sz="1600" u="none" cap="none" strike="noStrike">
                <a:solidFill>
                  <a:schemeClr val="lt1"/>
                </a:solidFill>
                <a:latin typeface="Questrial"/>
                <a:ea typeface="Questrial"/>
                <a:cs typeface="Questrial"/>
                <a:sym typeface="Questrial"/>
              </a:defRPr>
            </a:lvl4pPr>
            <a:lvl5pPr indent="-355600" lvl="4" marL="2286000" marR="0" rtl="0" algn="l">
              <a:lnSpc>
                <a:spcPct val="120000"/>
              </a:lnSpc>
              <a:spcBef>
                <a:spcPts val="2100"/>
              </a:spcBef>
              <a:spcAft>
                <a:spcPts val="0"/>
              </a:spcAft>
              <a:buClr>
                <a:schemeClr val="lt1"/>
              </a:buClr>
              <a:buSzPts val="2000"/>
              <a:buFont typeface="Arial"/>
              <a:buChar char="•"/>
              <a:defRPr b="0" i="0" sz="1600" u="none" cap="none" strike="noStrike">
                <a:solidFill>
                  <a:schemeClr val="lt1"/>
                </a:solidFill>
                <a:latin typeface="Questrial"/>
                <a:ea typeface="Questrial"/>
                <a:cs typeface="Questrial"/>
                <a:sym typeface="Questrial"/>
              </a:defRPr>
            </a:lvl5pPr>
            <a:lvl6pPr indent="-336550" lvl="5" marL="2743200" marR="0" rtl="0" algn="l">
              <a:lnSpc>
                <a:spcPct val="120000"/>
              </a:lnSpc>
              <a:spcBef>
                <a:spcPts val="2100"/>
              </a:spcBef>
              <a:spcAft>
                <a:spcPts val="0"/>
              </a:spcAft>
              <a:buClr>
                <a:schemeClr val="lt1"/>
              </a:buClr>
              <a:buSzPts val="1700"/>
              <a:buFont typeface="Arial"/>
              <a:buChar char="•"/>
              <a:defRPr b="0" i="0" sz="1500" u="none" cap="none" strike="noStrike">
                <a:solidFill>
                  <a:schemeClr val="lt1"/>
                </a:solidFill>
                <a:latin typeface="Questrial"/>
                <a:ea typeface="Questrial"/>
                <a:cs typeface="Questrial"/>
                <a:sym typeface="Questrial"/>
              </a:defRPr>
            </a:lvl6pPr>
            <a:lvl7pPr indent="-336550" lvl="6" marL="3200400" marR="0" rtl="0" algn="l">
              <a:lnSpc>
                <a:spcPct val="120000"/>
              </a:lnSpc>
              <a:spcBef>
                <a:spcPts val="2100"/>
              </a:spcBef>
              <a:spcAft>
                <a:spcPts val="0"/>
              </a:spcAft>
              <a:buClr>
                <a:schemeClr val="lt1"/>
              </a:buClr>
              <a:buSzPts val="1700"/>
              <a:buFont typeface="Arial"/>
              <a:buChar char="•"/>
              <a:defRPr b="0" i="0" sz="1500" u="none" cap="none" strike="noStrike">
                <a:solidFill>
                  <a:schemeClr val="lt1"/>
                </a:solidFill>
                <a:latin typeface="Questrial"/>
                <a:ea typeface="Questrial"/>
                <a:cs typeface="Questrial"/>
                <a:sym typeface="Questrial"/>
              </a:defRPr>
            </a:lvl7pPr>
            <a:lvl8pPr indent="-336550" lvl="7" marL="3657600" marR="0" rtl="0" algn="l">
              <a:lnSpc>
                <a:spcPct val="120000"/>
              </a:lnSpc>
              <a:spcBef>
                <a:spcPts val="2100"/>
              </a:spcBef>
              <a:spcAft>
                <a:spcPts val="0"/>
              </a:spcAft>
              <a:buClr>
                <a:schemeClr val="lt1"/>
              </a:buClr>
              <a:buSzPts val="1700"/>
              <a:buFont typeface="Arial"/>
              <a:buChar char="•"/>
              <a:defRPr b="0" i="0" sz="1500" u="none" cap="none" strike="noStrike">
                <a:solidFill>
                  <a:schemeClr val="lt1"/>
                </a:solidFill>
                <a:latin typeface="Questrial"/>
                <a:ea typeface="Questrial"/>
                <a:cs typeface="Questrial"/>
                <a:sym typeface="Questrial"/>
              </a:defRPr>
            </a:lvl8pPr>
            <a:lvl9pPr indent="-336550" lvl="8" marL="4114800" marR="0" rtl="0" algn="l">
              <a:lnSpc>
                <a:spcPct val="120000"/>
              </a:lnSpc>
              <a:spcBef>
                <a:spcPts val="2100"/>
              </a:spcBef>
              <a:spcAft>
                <a:spcPts val="2100"/>
              </a:spcAft>
              <a:buClr>
                <a:schemeClr val="lt1"/>
              </a:buClr>
              <a:buSzPts val="1700"/>
              <a:buFont typeface="Arial"/>
              <a:buChar char="•"/>
              <a:defRPr b="0" i="0" sz="1500" u="none" cap="none" strike="noStrike">
                <a:solidFill>
                  <a:schemeClr val="lt1"/>
                </a:solidFill>
                <a:latin typeface="Questrial"/>
                <a:ea typeface="Questrial"/>
                <a:cs typeface="Questrial"/>
                <a:sym typeface="Questrial"/>
              </a:defRPr>
            </a:lvl9pPr>
          </a:lstStyle>
          <a:p/>
        </p:txBody>
      </p:sp>
      <p:sp>
        <p:nvSpPr>
          <p:cNvPr id="375" name="Google Shape;375;p28"/>
          <p:cNvSpPr txBox="1"/>
          <p:nvPr>
            <p:ph idx="10" type="dt"/>
          </p:nvPr>
        </p:nvSpPr>
        <p:spPr>
          <a:xfrm>
            <a:off x="7456921" y="5883276"/>
            <a:ext cx="2743200" cy="365100"/>
          </a:xfrm>
          <a:prstGeom prst="rect">
            <a:avLst/>
          </a:prstGeom>
          <a:noFill/>
          <a:ln>
            <a:noFill/>
          </a:ln>
        </p:spPr>
        <p:txBody>
          <a:bodyPr anchorCtr="0" anchor="ctr" bIns="121900" lIns="121900" spcFirstLastPara="1" rIns="121900" wrap="square" tIns="121900">
            <a:noAutofit/>
          </a:bodyPr>
          <a:lstStyle>
            <a:lvl1pPr indent="0" lvl="0" marL="0" marR="0" rtl="0" algn="r">
              <a:spcBef>
                <a:spcPts val="0"/>
              </a:spcBef>
              <a:spcAft>
                <a:spcPts val="0"/>
              </a:spcAft>
              <a:buSzPts val="1900"/>
              <a:buNone/>
              <a:defRPr b="0" i="0" sz="1100" u="none" cap="none" strike="noStrike">
                <a:solidFill>
                  <a:schemeClr val="lt1"/>
                </a:solidFill>
                <a:latin typeface="Questrial"/>
                <a:ea typeface="Questrial"/>
                <a:cs typeface="Questrial"/>
                <a:sym typeface="Questrial"/>
              </a:defRPr>
            </a:lvl1pPr>
            <a:lvl2pPr indent="0" lvl="1" marL="457200" marR="0" rtl="0" algn="l">
              <a:spcBef>
                <a:spcPts val="0"/>
              </a:spcBef>
              <a:spcAft>
                <a:spcPts val="0"/>
              </a:spcAft>
              <a:buSzPts val="1900"/>
              <a:buNone/>
              <a:defRPr b="0" i="0" sz="1900" u="none" cap="none" strike="noStrike">
                <a:solidFill>
                  <a:schemeClr val="lt1"/>
                </a:solidFill>
                <a:latin typeface="Questrial"/>
                <a:ea typeface="Questrial"/>
                <a:cs typeface="Questrial"/>
                <a:sym typeface="Questrial"/>
              </a:defRPr>
            </a:lvl2pPr>
            <a:lvl3pPr indent="0" lvl="2" marL="914400" marR="0" rtl="0" algn="l">
              <a:spcBef>
                <a:spcPts val="0"/>
              </a:spcBef>
              <a:spcAft>
                <a:spcPts val="0"/>
              </a:spcAft>
              <a:buSzPts val="1900"/>
              <a:buNone/>
              <a:defRPr b="0" i="0" sz="1900" u="none" cap="none" strike="noStrike">
                <a:solidFill>
                  <a:schemeClr val="lt1"/>
                </a:solidFill>
                <a:latin typeface="Questrial"/>
                <a:ea typeface="Questrial"/>
                <a:cs typeface="Questrial"/>
                <a:sym typeface="Questrial"/>
              </a:defRPr>
            </a:lvl3pPr>
            <a:lvl4pPr indent="0" lvl="3" marL="1371600" marR="0" rtl="0" algn="l">
              <a:spcBef>
                <a:spcPts val="0"/>
              </a:spcBef>
              <a:spcAft>
                <a:spcPts val="0"/>
              </a:spcAft>
              <a:buSzPts val="1900"/>
              <a:buNone/>
              <a:defRPr b="0" i="0" sz="1900" u="none" cap="none" strike="noStrike">
                <a:solidFill>
                  <a:schemeClr val="lt1"/>
                </a:solidFill>
                <a:latin typeface="Questrial"/>
                <a:ea typeface="Questrial"/>
                <a:cs typeface="Questrial"/>
                <a:sym typeface="Questrial"/>
              </a:defRPr>
            </a:lvl4pPr>
            <a:lvl5pPr indent="0" lvl="4" marL="1828800" marR="0" rtl="0" algn="l">
              <a:spcBef>
                <a:spcPts val="0"/>
              </a:spcBef>
              <a:spcAft>
                <a:spcPts val="0"/>
              </a:spcAft>
              <a:buSzPts val="1900"/>
              <a:buNone/>
              <a:defRPr b="0" i="0" sz="1900" u="none" cap="none" strike="noStrike">
                <a:solidFill>
                  <a:schemeClr val="lt1"/>
                </a:solidFill>
                <a:latin typeface="Questrial"/>
                <a:ea typeface="Questrial"/>
                <a:cs typeface="Questrial"/>
                <a:sym typeface="Questrial"/>
              </a:defRPr>
            </a:lvl5pPr>
            <a:lvl6pPr indent="0" lvl="5" marL="2286000" marR="0" rtl="0" algn="l">
              <a:spcBef>
                <a:spcPts val="0"/>
              </a:spcBef>
              <a:spcAft>
                <a:spcPts val="0"/>
              </a:spcAft>
              <a:buSzPts val="1900"/>
              <a:buNone/>
              <a:defRPr b="0" i="0" sz="1900" u="none" cap="none" strike="noStrike">
                <a:solidFill>
                  <a:schemeClr val="lt1"/>
                </a:solidFill>
                <a:latin typeface="Questrial"/>
                <a:ea typeface="Questrial"/>
                <a:cs typeface="Questrial"/>
                <a:sym typeface="Questrial"/>
              </a:defRPr>
            </a:lvl6pPr>
            <a:lvl7pPr indent="0" lvl="6" marL="2743200" marR="0" rtl="0" algn="l">
              <a:spcBef>
                <a:spcPts val="0"/>
              </a:spcBef>
              <a:spcAft>
                <a:spcPts val="0"/>
              </a:spcAft>
              <a:buSzPts val="1900"/>
              <a:buNone/>
              <a:defRPr b="0" i="0" sz="1900" u="none" cap="none" strike="noStrike">
                <a:solidFill>
                  <a:schemeClr val="lt1"/>
                </a:solidFill>
                <a:latin typeface="Questrial"/>
                <a:ea typeface="Questrial"/>
                <a:cs typeface="Questrial"/>
                <a:sym typeface="Questrial"/>
              </a:defRPr>
            </a:lvl7pPr>
            <a:lvl8pPr indent="0" lvl="7" marL="3200400" marR="0" rtl="0" algn="l">
              <a:spcBef>
                <a:spcPts val="0"/>
              </a:spcBef>
              <a:spcAft>
                <a:spcPts val="0"/>
              </a:spcAft>
              <a:buSzPts val="1900"/>
              <a:buNone/>
              <a:defRPr b="0" i="0" sz="1900" u="none" cap="none" strike="noStrike">
                <a:solidFill>
                  <a:schemeClr val="lt1"/>
                </a:solidFill>
                <a:latin typeface="Questrial"/>
                <a:ea typeface="Questrial"/>
                <a:cs typeface="Questrial"/>
                <a:sym typeface="Questrial"/>
              </a:defRPr>
            </a:lvl8pPr>
            <a:lvl9pPr indent="0" lvl="8" marL="3657600" marR="0" rtl="0" algn="l">
              <a:spcBef>
                <a:spcPts val="0"/>
              </a:spcBef>
              <a:spcAft>
                <a:spcPts val="0"/>
              </a:spcAft>
              <a:buSzPts val="1900"/>
              <a:buNone/>
              <a:defRPr b="0" i="0" sz="1900" u="none" cap="none" strike="noStrike">
                <a:solidFill>
                  <a:schemeClr val="lt1"/>
                </a:solidFill>
                <a:latin typeface="Questrial"/>
                <a:ea typeface="Questrial"/>
                <a:cs typeface="Questrial"/>
                <a:sym typeface="Questrial"/>
              </a:defRPr>
            </a:lvl9pPr>
          </a:lstStyle>
          <a:p/>
        </p:txBody>
      </p:sp>
      <p:sp>
        <p:nvSpPr>
          <p:cNvPr id="376" name="Google Shape;376;p28"/>
          <p:cNvSpPr txBox="1"/>
          <p:nvPr>
            <p:ph idx="11" type="ftr"/>
          </p:nvPr>
        </p:nvSpPr>
        <p:spPr>
          <a:xfrm>
            <a:off x="1141411" y="5883275"/>
            <a:ext cx="6239100" cy="365100"/>
          </a:xfrm>
          <a:prstGeom prst="rect">
            <a:avLst/>
          </a:prstGeom>
          <a:noFill/>
          <a:ln>
            <a:noFill/>
          </a:ln>
        </p:spPr>
        <p:txBody>
          <a:bodyPr anchorCtr="0" anchor="ctr" bIns="121900" lIns="121900" spcFirstLastPara="1" rIns="121900" wrap="square" tIns="121900">
            <a:noAutofit/>
          </a:bodyPr>
          <a:lstStyle>
            <a:lvl1pPr indent="0" lvl="0" marL="0" marR="0" rtl="0" algn="l">
              <a:spcBef>
                <a:spcPts val="0"/>
              </a:spcBef>
              <a:spcAft>
                <a:spcPts val="0"/>
              </a:spcAft>
              <a:buSzPts val="1900"/>
              <a:buNone/>
              <a:defRPr b="0" i="0" sz="1100" u="none" cap="none" strike="noStrike">
                <a:solidFill>
                  <a:schemeClr val="lt1"/>
                </a:solidFill>
                <a:latin typeface="Questrial"/>
                <a:ea typeface="Questrial"/>
                <a:cs typeface="Questrial"/>
                <a:sym typeface="Questrial"/>
              </a:defRPr>
            </a:lvl1pPr>
            <a:lvl2pPr indent="0" lvl="1" marL="457200" marR="0" rtl="0" algn="l">
              <a:spcBef>
                <a:spcPts val="0"/>
              </a:spcBef>
              <a:spcAft>
                <a:spcPts val="0"/>
              </a:spcAft>
              <a:buSzPts val="1900"/>
              <a:buNone/>
              <a:defRPr b="0" i="0" sz="1900" u="none" cap="none" strike="noStrike">
                <a:solidFill>
                  <a:schemeClr val="lt1"/>
                </a:solidFill>
                <a:latin typeface="Questrial"/>
                <a:ea typeface="Questrial"/>
                <a:cs typeface="Questrial"/>
                <a:sym typeface="Questrial"/>
              </a:defRPr>
            </a:lvl2pPr>
            <a:lvl3pPr indent="0" lvl="2" marL="914400" marR="0" rtl="0" algn="l">
              <a:spcBef>
                <a:spcPts val="0"/>
              </a:spcBef>
              <a:spcAft>
                <a:spcPts val="0"/>
              </a:spcAft>
              <a:buSzPts val="1900"/>
              <a:buNone/>
              <a:defRPr b="0" i="0" sz="1900" u="none" cap="none" strike="noStrike">
                <a:solidFill>
                  <a:schemeClr val="lt1"/>
                </a:solidFill>
                <a:latin typeface="Questrial"/>
                <a:ea typeface="Questrial"/>
                <a:cs typeface="Questrial"/>
                <a:sym typeface="Questrial"/>
              </a:defRPr>
            </a:lvl3pPr>
            <a:lvl4pPr indent="0" lvl="3" marL="1371600" marR="0" rtl="0" algn="l">
              <a:spcBef>
                <a:spcPts val="0"/>
              </a:spcBef>
              <a:spcAft>
                <a:spcPts val="0"/>
              </a:spcAft>
              <a:buSzPts val="1900"/>
              <a:buNone/>
              <a:defRPr b="0" i="0" sz="1900" u="none" cap="none" strike="noStrike">
                <a:solidFill>
                  <a:schemeClr val="lt1"/>
                </a:solidFill>
                <a:latin typeface="Questrial"/>
                <a:ea typeface="Questrial"/>
                <a:cs typeface="Questrial"/>
                <a:sym typeface="Questrial"/>
              </a:defRPr>
            </a:lvl4pPr>
            <a:lvl5pPr indent="0" lvl="4" marL="1828800" marR="0" rtl="0" algn="l">
              <a:spcBef>
                <a:spcPts val="0"/>
              </a:spcBef>
              <a:spcAft>
                <a:spcPts val="0"/>
              </a:spcAft>
              <a:buSzPts val="1900"/>
              <a:buNone/>
              <a:defRPr b="0" i="0" sz="1900" u="none" cap="none" strike="noStrike">
                <a:solidFill>
                  <a:schemeClr val="lt1"/>
                </a:solidFill>
                <a:latin typeface="Questrial"/>
                <a:ea typeface="Questrial"/>
                <a:cs typeface="Questrial"/>
                <a:sym typeface="Questrial"/>
              </a:defRPr>
            </a:lvl5pPr>
            <a:lvl6pPr indent="0" lvl="5" marL="2286000" marR="0" rtl="0" algn="l">
              <a:spcBef>
                <a:spcPts val="0"/>
              </a:spcBef>
              <a:spcAft>
                <a:spcPts val="0"/>
              </a:spcAft>
              <a:buSzPts val="1900"/>
              <a:buNone/>
              <a:defRPr b="0" i="0" sz="1900" u="none" cap="none" strike="noStrike">
                <a:solidFill>
                  <a:schemeClr val="lt1"/>
                </a:solidFill>
                <a:latin typeface="Questrial"/>
                <a:ea typeface="Questrial"/>
                <a:cs typeface="Questrial"/>
                <a:sym typeface="Questrial"/>
              </a:defRPr>
            </a:lvl6pPr>
            <a:lvl7pPr indent="0" lvl="6" marL="2743200" marR="0" rtl="0" algn="l">
              <a:spcBef>
                <a:spcPts val="0"/>
              </a:spcBef>
              <a:spcAft>
                <a:spcPts val="0"/>
              </a:spcAft>
              <a:buSzPts val="1900"/>
              <a:buNone/>
              <a:defRPr b="0" i="0" sz="1900" u="none" cap="none" strike="noStrike">
                <a:solidFill>
                  <a:schemeClr val="lt1"/>
                </a:solidFill>
                <a:latin typeface="Questrial"/>
                <a:ea typeface="Questrial"/>
                <a:cs typeface="Questrial"/>
                <a:sym typeface="Questrial"/>
              </a:defRPr>
            </a:lvl7pPr>
            <a:lvl8pPr indent="0" lvl="7" marL="3200400" marR="0" rtl="0" algn="l">
              <a:spcBef>
                <a:spcPts val="0"/>
              </a:spcBef>
              <a:spcAft>
                <a:spcPts val="0"/>
              </a:spcAft>
              <a:buSzPts val="1900"/>
              <a:buNone/>
              <a:defRPr b="0" i="0" sz="1900" u="none" cap="none" strike="noStrike">
                <a:solidFill>
                  <a:schemeClr val="lt1"/>
                </a:solidFill>
                <a:latin typeface="Questrial"/>
                <a:ea typeface="Questrial"/>
                <a:cs typeface="Questrial"/>
                <a:sym typeface="Questrial"/>
              </a:defRPr>
            </a:lvl8pPr>
            <a:lvl9pPr indent="0" lvl="8" marL="3657600" marR="0" rtl="0" algn="l">
              <a:spcBef>
                <a:spcPts val="0"/>
              </a:spcBef>
              <a:spcAft>
                <a:spcPts val="0"/>
              </a:spcAft>
              <a:buSzPts val="1900"/>
              <a:buNone/>
              <a:defRPr b="0" i="0" sz="1900" u="none" cap="none" strike="noStrike">
                <a:solidFill>
                  <a:schemeClr val="lt1"/>
                </a:solidFill>
                <a:latin typeface="Questrial"/>
                <a:ea typeface="Questrial"/>
                <a:cs typeface="Questrial"/>
                <a:sym typeface="Questrial"/>
              </a:defRPr>
            </a:lvl9pPr>
          </a:lstStyle>
          <a:p/>
        </p:txBody>
      </p:sp>
      <p:sp>
        <p:nvSpPr>
          <p:cNvPr id="377" name="Google Shape;377;p28"/>
          <p:cNvSpPr txBox="1"/>
          <p:nvPr>
            <p:ph idx="12" type="sldNum"/>
          </p:nvPr>
        </p:nvSpPr>
        <p:spPr>
          <a:xfrm>
            <a:off x="10276321" y="5883274"/>
            <a:ext cx="7713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100" u="none" cap="none" strike="noStrike">
                <a:solidFill>
                  <a:schemeClr val="lt1"/>
                </a:solidFill>
                <a:latin typeface="Questrial"/>
                <a:ea typeface="Questrial"/>
                <a:cs typeface="Questrial"/>
                <a:sym typeface="Questrial"/>
              </a:defRPr>
            </a:lvl1pPr>
            <a:lvl2pPr indent="0" lvl="1" marL="0" marR="0" rtl="0" algn="r">
              <a:spcBef>
                <a:spcPts val="0"/>
              </a:spcBef>
              <a:buNone/>
              <a:defRPr b="0" i="0" sz="1100" u="none" cap="none" strike="noStrike">
                <a:solidFill>
                  <a:schemeClr val="lt1"/>
                </a:solidFill>
                <a:latin typeface="Questrial"/>
                <a:ea typeface="Questrial"/>
                <a:cs typeface="Questrial"/>
                <a:sym typeface="Questrial"/>
              </a:defRPr>
            </a:lvl2pPr>
            <a:lvl3pPr indent="0" lvl="2" marL="0" marR="0" rtl="0" algn="r">
              <a:spcBef>
                <a:spcPts val="0"/>
              </a:spcBef>
              <a:buNone/>
              <a:defRPr b="0" i="0" sz="1100" u="none" cap="none" strike="noStrike">
                <a:solidFill>
                  <a:schemeClr val="lt1"/>
                </a:solidFill>
                <a:latin typeface="Questrial"/>
                <a:ea typeface="Questrial"/>
                <a:cs typeface="Questrial"/>
                <a:sym typeface="Questrial"/>
              </a:defRPr>
            </a:lvl3pPr>
            <a:lvl4pPr indent="0" lvl="3" marL="0" marR="0" rtl="0" algn="r">
              <a:spcBef>
                <a:spcPts val="0"/>
              </a:spcBef>
              <a:buNone/>
              <a:defRPr b="0" i="0" sz="1100" u="none" cap="none" strike="noStrike">
                <a:solidFill>
                  <a:schemeClr val="lt1"/>
                </a:solidFill>
                <a:latin typeface="Questrial"/>
                <a:ea typeface="Questrial"/>
                <a:cs typeface="Questrial"/>
                <a:sym typeface="Questrial"/>
              </a:defRPr>
            </a:lvl4pPr>
            <a:lvl5pPr indent="0" lvl="4" marL="0" marR="0" rtl="0" algn="r">
              <a:spcBef>
                <a:spcPts val="0"/>
              </a:spcBef>
              <a:buNone/>
              <a:defRPr b="0" i="0" sz="1100" u="none" cap="none" strike="noStrike">
                <a:solidFill>
                  <a:schemeClr val="lt1"/>
                </a:solidFill>
                <a:latin typeface="Questrial"/>
                <a:ea typeface="Questrial"/>
                <a:cs typeface="Questrial"/>
                <a:sym typeface="Questrial"/>
              </a:defRPr>
            </a:lvl5pPr>
            <a:lvl6pPr indent="0" lvl="5" marL="0" marR="0" rtl="0" algn="r">
              <a:spcBef>
                <a:spcPts val="0"/>
              </a:spcBef>
              <a:buNone/>
              <a:defRPr b="0" i="0" sz="1100" u="none" cap="none" strike="noStrike">
                <a:solidFill>
                  <a:schemeClr val="lt1"/>
                </a:solidFill>
                <a:latin typeface="Questrial"/>
                <a:ea typeface="Questrial"/>
                <a:cs typeface="Questrial"/>
                <a:sym typeface="Questrial"/>
              </a:defRPr>
            </a:lvl6pPr>
            <a:lvl7pPr indent="0" lvl="6" marL="0" marR="0" rtl="0" algn="r">
              <a:spcBef>
                <a:spcPts val="0"/>
              </a:spcBef>
              <a:buNone/>
              <a:defRPr b="0" i="0" sz="1100" u="none" cap="none" strike="noStrike">
                <a:solidFill>
                  <a:schemeClr val="lt1"/>
                </a:solidFill>
                <a:latin typeface="Questrial"/>
                <a:ea typeface="Questrial"/>
                <a:cs typeface="Questrial"/>
                <a:sym typeface="Questrial"/>
              </a:defRPr>
            </a:lvl7pPr>
            <a:lvl8pPr indent="0" lvl="7" marL="0" marR="0" rtl="0" algn="r">
              <a:spcBef>
                <a:spcPts val="0"/>
              </a:spcBef>
              <a:buNone/>
              <a:defRPr b="0" i="0" sz="1100" u="none" cap="none" strike="noStrike">
                <a:solidFill>
                  <a:schemeClr val="lt1"/>
                </a:solidFill>
                <a:latin typeface="Questrial"/>
                <a:ea typeface="Questrial"/>
                <a:cs typeface="Questrial"/>
                <a:sym typeface="Questrial"/>
              </a:defRPr>
            </a:lvl8pPr>
            <a:lvl9pPr indent="0" lvl="8" marL="0" marR="0" rtl="0" algn="r">
              <a:spcBef>
                <a:spcPts val="0"/>
              </a:spcBef>
              <a:buNone/>
              <a:defRPr b="0" i="0" sz="1100" u="none" cap="none" strike="noStrike">
                <a:solidFill>
                  <a:schemeClr val="lt1"/>
                </a:solidFill>
                <a:latin typeface="Questrial"/>
                <a:ea typeface="Questrial"/>
                <a:cs typeface="Questrial"/>
                <a:sym typeface="Quest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84" name="Shape 84"/>
        <p:cNvGrpSpPr/>
        <p:nvPr/>
      </p:nvGrpSpPr>
      <p:grpSpPr>
        <a:xfrm>
          <a:off x="0" y="0"/>
          <a:ext cx="0" cy="0"/>
          <a:chOff x="0" y="0"/>
          <a:chExt cx="0" cy="0"/>
        </a:xfrm>
      </p:grpSpPr>
      <p:grpSp>
        <p:nvGrpSpPr>
          <p:cNvPr id="85" name="Google Shape;85;p4"/>
          <p:cNvGrpSpPr/>
          <p:nvPr/>
        </p:nvGrpSpPr>
        <p:grpSpPr>
          <a:xfrm>
            <a:off x="834621" y="399168"/>
            <a:ext cx="1332416" cy="1332416"/>
            <a:chOff x="348199" y="179450"/>
            <a:chExt cx="1116300" cy="1116300"/>
          </a:xfrm>
        </p:grpSpPr>
        <p:sp>
          <p:nvSpPr>
            <p:cNvPr id="86" name="Google Shape;86;p4"/>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 name="Google Shape;87;p4"/>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88" name="Google Shape;88;p4"/>
          <p:cNvSpPr txBox="1"/>
          <p:nvPr>
            <p:ph type="title"/>
          </p:nvPr>
        </p:nvSpPr>
        <p:spPr>
          <a:xfrm>
            <a:off x="1738400" y="798100"/>
            <a:ext cx="9374100" cy="1332300"/>
          </a:xfrm>
          <a:prstGeom prst="rect">
            <a:avLst/>
          </a:prstGeom>
        </p:spPr>
        <p:txBody>
          <a:bodyPr anchorCtr="0" anchor="t" bIns="121900" lIns="121900" spcFirstLastPara="1" rIns="121900" wrap="square" tIns="12190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89" name="Google Shape;89;p4"/>
          <p:cNvSpPr txBox="1"/>
          <p:nvPr>
            <p:ph idx="1" type="body"/>
          </p:nvPr>
        </p:nvSpPr>
        <p:spPr>
          <a:xfrm>
            <a:off x="1738400" y="2653400"/>
            <a:ext cx="9374100" cy="33888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SzPts val="1700"/>
              <a:buChar char="●"/>
              <a:defRPr/>
            </a:lvl1pPr>
            <a:lvl2pPr indent="-323850" lvl="1" marL="914400">
              <a:spcBef>
                <a:spcPts val="2100"/>
              </a:spcBef>
              <a:spcAft>
                <a:spcPts val="0"/>
              </a:spcAft>
              <a:buSzPts val="1500"/>
              <a:buChar char="○"/>
              <a:defRPr/>
            </a:lvl2pPr>
            <a:lvl3pPr indent="-323850" lvl="2" marL="1371600">
              <a:spcBef>
                <a:spcPts val="2100"/>
              </a:spcBef>
              <a:spcAft>
                <a:spcPts val="0"/>
              </a:spcAft>
              <a:buSzPts val="1500"/>
              <a:buChar char="■"/>
              <a:defRPr/>
            </a:lvl3pPr>
            <a:lvl4pPr indent="-323850" lvl="3" marL="1828800">
              <a:spcBef>
                <a:spcPts val="2100"/>
              </a:spcBef>
              <a:spcAft>
                <a:spcPts val="0"/>
              </a:spcAft>
              <a:buSzPts val="1500"/>
              <a:buChar char="●"/>
              <a:defRPr/>
            </a:lvl4pPr>
            <a:lvl5pPr indent="-323850" lvl="4" marL="2286000">
              <a:spcBef>
                <a:spcPts val="2100"/>
              </a:spcBef>
              <a:spcAft>
                <a:spcPts val="0"/>
              </a:spcAft>
              <a:buSzPts val="1500"/>
              <a:buChar char="○"/>
              <a:defRPr/>
            </a:lvl5pPr>
            <a:lvl6pPr indent="-323850" lvl="5" marL="2743200">
              <a:spcBef>
                <a:spcPts val="2100"/>
              </a:spcBef>
              <a:spcAft>
                <a:spcPts val="0"/>
              </a:spcAft>
              <a:buSzPts val="1500"/>
              <a:buChar char="■"/>
              <a:defRPr/>
            </a:lvl6pPr>
            <a:lvl7pPr indent="-323850" lvl="6" marL="3200400">
              <a:spcBef>
                <a:spcPts val="2100"/>
              </a:spcBef>
              <a:spcAft>
                <a:spcPts val="0"/>
              </a:spcAft>
              <a:buSzPts val="1500"/>
              <a:buChar char="●"/>
              <a:defRPr/>
            </a:lvl7pPr>
            <a:lvl8pPr indent="-323850" lvl="7" marL="3657600">
              <a:spcBef>
                <a:spcPts val="2100"/>
              </a:spcBef>
              <a:spcAft>
                <a:spcPts val="0"/>
              </a:spcAft>
              <a:buSzPts val="1500"/>
              <a:buChar char="○"/>
              <a:defRPr/>
            </a:lvl8pPr>
            <a:lvl9pPr indent="-323850" lvl="8" marL="4114800">
              <a:spcBef>
                <a:spcPts val="2100"/>
              </a:spcBef>
              <a:spcAft>
                <a:spcPts val="2100"/>
              </a:spcAft>
              <a:buSzPts val="1500"/>
              <a:buChar char="■"/>
              <a:defRPr/>
            </a:lvl9pPr>
          </a:lstStyle>
          <a:p/>
        </p:txBody>
      </p:sp>
      <p:sp>
        <p:nvSpPr>
          <p:cNvPr id="90" name="Google Shape;90;p4"/>
          <p:cNvSpPr txBox="1"/>
          <p:nvPr>
            <p:ph idx="12" type="sldNum"/>
          </p:nvPr>
        </p:nvSpPr>
        <p:spPr>
          <a:xfrm>
            <a:off x="11268061" y="6315968"/>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91" name="Shape 91"/>
        <p:cNvGrpSpPr/>
        <p:nvPr/>
      </p:nvGrpSpPr>
      <p:grpSpPr>
        <a:xfrm>
          <a:off x="0" y="0"/>
          <a:ext cx="0" cy="0"/>
          <a:chOff x="0" y="0"/>
          <a:chExt cx="0" cy="0"/>
        </a:xfrm>
      </p:grpSpPr>
      <p:grpSp>
        <p:nvGrpSpPr>
          <p:cNvPr id="92" name="Google Shape;92;p5"/>
          <p:cNvGrpSpPr/>
          <p:nvPr/>
        </p:nvGrpSpPr>
        <p:grpSpPr>
          <a:xfrm>
            <a:off x="834621" y="399168"/>
            <a:ext cx="1332416" cy="1332416"/>
            <a:chOff x="348199" y="179450"/>
            <a:chExt cx="1116300" cy="1116300"/>
          </a:xfrm>
        </p:grpSpPr>
        <p:sp>
          <p:nvSpPr>
            <p:cNvPr id="93" name="Google Shape;93;p5"/>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 name="Google Shape;94;p5"/>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95" name="Google Shape;95;p5"/>
          <p:cNvSpPr txBox="1"/>
          <p:nvPr>
            <p:ph type="title"/>
          </p:nvPr>
        </p:nvSpPr>
        <p:spPr>
          <a:xfrm>
            <a:off x="1738400" y="798100"/>
            <a:ext cx="9374100" cy="1332300"/>
          </a:xfrm>
          <a:prstGeom prst="rect">
            <a:avLst/>
          </a:prstGeom>
        </p:spPr>
        <p:txBody>
          <a:bodyPr anchorCtr="0" anchor="t" bIns="121900" lIns="121900" spcFirstLastPara="1" rIns="121900" wrap="square" tIns="12190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96" name="Google Shape;96;p5"/>
          <p:cNvSpPr txBox="1"/>
          <p:nvPr>
            <p:ph idx="1" type="body"/>
          </p:nvPr>
        </p:nvSpPr>
        <p:spPr>
          <a:xfrm>
            <a:off x="1738400" y="2653400"/>
            <a:ext cx="4574100" cy="33888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SzPts val="1700"/>
              <a:buChar char="●"/>
              <a:defRPr/>
            </a:lvl1pPr>
            <a:lvl2pPr indent="-323850" lvl="1" marL="914400">
              <a:spcBef>
                <a:spcPts val="2100"/>
              </a:spcBef>
              <a:spcAft>
                <a:spcPts val="0"/>
              </a:spcAft>
              <a:buSzPts val="1500"/>
              <a:buChar char="○"/>
              <a:defRPr/>
            </a:lvl2pPr>
            <a:lvl3pPr indent="-323850" lvl="2" marL="1371600">
              <a:spcBef>
                <a:spcPts val="2100"/>
              </a:spcBef>
              <a:spcAft>
                <a:spcPts val="0"/>
              </a:spcAft>
              <a:buSzPts val="1500"/>
              <a:buChar char="■"/>
              <a:defRPr/>
            </a:lvl3pPr>
            <a:lvl4pPr indent="-323850" lvl="3" marL="1828800">
              <a:spcBef>
                <a:spcPts val="2100"/>
              </a:spcBef>
              <a:spcAft>
                <a:spcPts val="0"/>
              </a:spcAft>
              <a:buSzPts val="1500"/>
              <a:buChar char="●"/>
              <a:defRPr/>
            </a:lvl4pPr>
            <a:lvl5pPr indent="-323850" lvl="4" marL="2286000">
              <a:spcBef>
                <a:spcPts val="2100"/>
              </a:spcBef>
              <a:spcAft>
                <a:spcPts val="0"/>
              </a:spcAft>
              <a:buSzPts val="1500"/>
              <a:buChar char="○"/>
              <a:defRPr/>
            </a:lvl5pPr>
            <a:lvl6pPr indent="-323850" lvl="5" marL="2743200">
              <a:spcBef>
                <a:spcPts val="2100"/>
              </a:spcBef>
              <a:spcAft>
                <a:spcPts val="0"/>
              </a:spcAft>
              <a:buSzPts val="1500"/>
              <a:buChar char="■"/>
              <a:defRPr/>
            </a:lvl6pPr>
            <a:lvl7pPr indent="-323850" lvl="6" marL="3200400">
              <a:spcBef>
                <a:spcPts val="2100"/>
              </a:spcBef>
              <a:spcAft>
                <a:spcPts val="0"/>
              </a:spcAft>
              <a:buSzPts val="1500"/>
              <a:buChar char="●"/>
              <a:defRPr/>
            </a:lvl7pPr>
            <a:lvl8pPr indent="-323850" lvl="7" marL="3657600">
              <a:spcBef>
                <a:spcPts val="2100"/>
              </a:spcBef>
              <a:spcAft>
                <a:spcPts val="0"/>
              </a:spcAft>
              <a:buSzPts val="1500"/>
              <a:buChar char="○"/>
              <a:defRPr/>
            </a:lvl8pPr>
            <a:lvl9pPr indent="-323850" lvl="8" marL="4114800">
              <a:spcBef>
                <a:spcPts val="2100"/>
              </a:spcBef>
              <a:spcAft>
                <a:spcPts val="2100"/>
              </a:spcAft>
              <a:buSzPts val="1500"/>
              <a:buChar char="■"/>
              <a:defRPr/>
            </a:lvl9pPr>
          </a:lstStyle>
          <a:p/>
        </p:txBody>
      </p:sp>
      <p:sp>
        <p:nvSpPr>
          <p:cNvPr id="97" name="Google Shape;97;p5"/>
          <p:cNvSpPr txBox="1"/>
          <p:nvPr>
            <p:ph idx="2" type="body"/>
          </p:nvPr>
        </p:nvSpPr>
        <p:spPr>
          <a:xfrm>
            <a:off x="6538200" y="2653400"/>
            <a:ext cx="4574100" cy="33888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SzPts val="1700"/>
              <a:buChar char="●"/>
              <a:defRPr/>
            </a:lvl1pPr>
            <a:lvl2pPr indent="-323850" lvl="1" marL="914400">
              <a:spcBef>
                <a:spcPts val="2100"/>
              </a:spcBef>
              <a:spcAft>
                <a:spcPts val="0"/>
              </a:spcAft>
              <a:buSzPts val="1500"/>
              <a:buChar char="○"/>
              <a:defRPr/>
            </a:lvl2pPr>
            <a:lvl3pPr indent="-323850" lvl="2" marL="1371600">
              <a:spcBef>
                <a:spcPts val="2100"/>
              </a:spcBef>
              <a:spcAft>
                <a:spcPts val="0"/>
              </a:spcAft>
              <a:buSzPts val="1500"/>
              <a:buChar char="■"/>
              <a:defRPr/>
            </a:lvl3pPr>
            <a:lvl4pPr indent="-323850" lvl="3" marL="1828800">
              <a:spcBef>
                <a:spcPts val="2100"/>
              </a:spcBef>
              <a:spcAft>
                <a:spcPts val="0"/>
              </a:spcAft>
              <a:buSzPts val="1500"/>
              <a:buChar char="●"/>
              <a:defRPr/>
            </a:lvl4pPr>
            <a:lvl5pPr indent="-323850" lvl="4" marL="2286000">
              <a:spcBef>
                <a:spcPts val="2100"/>
              </a:spcBef>
              <a:spcAft>
                <a:spcPts val="0"/>
              </a:spcAft>
              <a:buSzPts val="1500"/>
              <a:buChar char="○"/>
              <a:defRPr/>
            </a:lvl5pPr>
            <a:lvl6pPr indent="-323850" lvl="5" marL="2743200">
              <a:spcBef>
                <a:spcPts val="2100"/>
              </a:spcBef>
              <a:spcAft>
                <a:spcPts val="0"/>
              </a:spcAft>
              <a:buSzPts val="1500"/>
              <a:buChar char="■"/>
              <a:defRPr/>
            </a:lvl6pPr>
            <a:lvl7pPr indent="-323850" lvl="6" marL="3200400">
              <a:spcBef>
                <a:spcPts val="2100"/>
              </a:spcBef>
              <a:spcAft>
                <a:spcPts val="0"/>
              </a:spcAft>
              <a:buSzPts val="1500"/>
              <a:buChar char="●"/>
              <a:defRPr/>
            </a:lvl7pPr>
            <a:lvl8pPr indent="-323850" lvl="7" marL="3657600">
              <a:spcBef>
                <a:spcPts val="2100"/>
              </a:spcBef>
              <a:spcAft>
                <a:spcPts val="0"/>
              </a:spcAft>
              <a:buSzPts val="1500"/>
              <a:buChar char="○"/>
              <a:defRPr/>
            </a:lvl8pPr>
            <a:lvl9pPr indent="-323850" lvl="8" marL="4114800">
              <a:spcBef>
                <a:spcPts val="2100"/>
              </a:spcBef>
              <a:spcAft>
                <a:spcPts val="2100"/>
              </a:spcAft>
              <a:buSzPts val="1500"/>
              <a:buChar char="■"/>
              <a:defRPr/>
            </a:lvl9pPr>
          </a:lstStyle>
          <a:p/>
        </p:txBody>
      </p:sp>
      <p:sp>
        <p:nvSpPr>
          <p:cNvPr id="98" name="Google Shape;98;p5"/>
          <p:cNvSpPr txBox="1"/>
          <p:nvPr>
            <p:ph idx="12" type="sldNum"/>
          </p:nvPr>
        </p:nvSpPr>
        <p:spPr>
          <a:xfrm>
            <a:off x="11268061" y="6315968"/>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99" name="Shape 99"/>
        <p:cNvGrpSpPr/>
        <p:nvPr/>
      </p:nvGrpSpPr>
      <p:grpSpPr>
        <a:xfrm>
          <a:off x="0" y="0"/>
          <a:ext cx="0" cy="0"/>
          <a:chOff x="0" y="0"/>
          <a:chExt cx="0" cy="0"/>
        </a:xfrm>
      </p:grpSpPr>
      <p:grpSp>
        <p:nvGrpSpPr>
          <p:cNvPr id="100" name="Google Shape;100;p6"/>
          <p:cNvGrpSpPr/>
          <p:nvPr/>
        </p:nvGrpSpPr>
        <p:grpSpPr>
          <a:xfrm>
            <a:off x="834621" y="399168"/>
            <a:ext cx="1332416" cy="1332416"/>
            <a:chOff x="348199" y="179450"/>
            <a:chExt cx="1116300" cy="1116300"/>
          </a:xfrm>
        </p:grpSpPr>
        <p:sp>
          <p:nvSpPr>
            <p:cNvPr id="101" name="Google Shape;101;p6"/>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 name="Google Shape;102;p6"/>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03" name="Google Shape;103;p6"/>
          <p:cNvSpPr txBox="1"/>
          <p:nvPr>
            <p:ph type="title"/>
          </p:nvPr>
        </p:nvSpPr>
        <p:spPr>
          <a:xfrm>
            <a:off x="1738400" y="798100"/>
            <a:ext cx="9374100" cy="1332300"/>
          </a:xfrm>
          <a:prstGeom prst="rect">
            <a:avLst/>
          </a:prstGeom>
        </p:spPr>
        <p:txBody>
          <a:bodyPr anchorCtr="0" anchor="t" bIns="121900" lIns="121900" spcFirstLastPara="1" rIns="121900" wrap="square" tIns="12190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04" name="Google Shape;104;p6"/>
          <p:cNvSpPr txBox="1"/>
          <p:nvPr>
            <p:ph idx="12" type="sldNum"/>
          </p:nvPr>
        </p:nvSpPr>
        <p:spPr>
          <a:xfrm>
            <a:off x="11268061" y="6315968"/>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05" name="Shape 105"/>
        <p:cNvGrpSpPr/>
        <p:nvPr/>
      </p:nvGrpSpPr>
      <p:grpSpPr>
        <a:xfrm>
          <a:off x="0" y="0"/>
          <a:ext cx="0" cy="0"/>
          <a:chOff x="0" y="0"/>
          <a:chExt cx="0" cy="0"/>
        </a:xfrm>
      </p:grpSpPr>
      <p:grpSp>
        <p:nvGrpSpPr>
          <p:cNvPr id="106" name="Google Shape;106;p7"/>
          <p:cNvGrpSpPr/>
          <p:nvPr/>
        </p:nvGrpSpPr>
        <p:grpSpPr>
          <a:xfrm>
            <a:off x="834621" y="399168"/>
            <a:ext cx="1332416" cy="1332416"/>
            <a:chOff x="348199" y="179450"/>
            <a:chExt cx="1116300" cy="1116300"/>
          </a:xfrm>
        </p:grpSpPr>
        <p:sp>
          <p:nvSpPr>
            <p:cNvPr id="107" name="Google Shape;107;p7"/>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8" name="Google Shape;108;p7"/>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09" name="Google Shape;109;p7"/>
          <p:cNvSpPr txBox="1"/>
          <p:nvPr>
            <p:ph type="title"/>
          </p:nvPr>
        </p:nvSpPr>
        <p:spPr>
          <a:xfrm>
            <a:off x="1738400" y="798100"/>
            <a:ext cx="4416000" cy="2120100"/>
          </a:xfrm>
          <a:prstGeom prst="rect">
            <a:avLst/>
          </a:prstGeom>
        </p:spPr>
        <p:txBody>
          <a:bodyPr anchorCtr="0" anchor="t" bIns="121900" lIns="121900" spcFirstLastPara="1" rIns="121900" wrap="square" tIns="12190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10" name="Google Shape;110;p7"/>
          <p:cNvSpPr txBox="1"/>
          <p:nvPr>
            <p:ph idx="1" type="body"/>
          </p:nvPr>
        </p:nvSpPr>
        <p:spPr>
          <a:xfrm>
            <a:off x="1738400" y="3079567"/>
            <a:ext cx="4416000" cy="29625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SzPts val="1700"/>
              <a:buChar char="●"/>
              <a:defRPr/>
            </a:lvl1pPr>
            <a:lvl2pPr indent="-323850" lvl="1" marL="914400">
              <a:spcBef>
                <a:spcPts val="2100"/>
              </a:spcBef>
              <a:spcAft>
                <a:spcPts val="0"/>
              </a:spcAft>
              <a:buSzPts val="1500"/>
              <a:buChar char="○"/>
              <a:defRPr/>
            </a:lvl2pPr>
            <a:lvl3pPr indent="-323850" lvl="2" marL="1371600">
              <a:spcBef>
                <a:spcPts val="2100"/>
              </a:spcBef>
              <a:spcAft>
                <a:spcPts val="0"/>
              </a:spcAft>
              <a:buSzPts val="1500"/>
              <a:buChar char="■"/>
              <a:defRPr/>
            </a:lvl3pPr>
            <a:lvl4pPr indent="-323850" lvl="3" marL="1828800">
              <a:spcBef>
                <a:spcPts val="2100"/>
              </a:spcBef>
              <a:spcAft>
                <a:spcPts val="0"/>
              </a:spcAft>
              <a:buSzPts val="1500"/>
              <a:buChar char="●"/>
              <a:defRPr/>
            </a:lvl4pPr>
            <a:lvl5pPr indent="-323850" lvl="4" marL="2286000">
              <a:spcBef>
                <a:spcPts val="2100"/>
              </a:spcBef>
              <a:spcAft>
                <a:spcPts val="0"/>
              </a:spcAft>
              <a:buSzPts val="1500"/>
              <a:buChar char="○"/>
              <a:defRPr/>
            </a:lvl5pPr>
            <a:lvl6pPr indent="-323850" lvl="5" marL="2743200">
              <a:spcBef>
                <a:spcPts val="2100"/>
              </a:spcBef>
              <a:spcAft>
                <a:spcPts val="0"/>
              </a:spcAft>
              <a:buSzPts val="1500"/>
              <a:buChar char="■"/>
              <a:defRPr/>
            </a:lvl6pPr>
            <a:lvl7pPr indent="-323850" lvl="6" marL="3200400">
              <a:spcBef>
                <a:spcPts val="2100"/>
              </a:spcBef>
              <a:spcAft>
                <a:spcPts val="0"/>
              </a:spcAft>
              <a:buSzPts val="1500"/>
              <a:buChar char="●"/>
              <a:defRPr/>
            </a:lvl7pPr>
            <a:lvl8pPr indent="-323850" lvl="7" marL="3657600">
              <a:spcBef>
                <a:spcPts val="2100"/>
              </a:spcBef>
              <a:spcAft>
                <a:spcPts val="0"/>
              </a:spcAft>
              <a:buSzPts val="1500"/>
              <a:buChar char="○"/>
              <a:defRPr/>
            </a:lvl8pPr>
            <a:lvl9pPr indent="-323850" lvl="8" marL="4114800">
              <a:spcBef>
                <a:spcPts val="2100"/>
              </a:spcBef>
              <a:spcAft>
                <a:spcPts val="2100"/>
              </a:spcAft>
              <a:buSzPts val="1500"/>
              <a:buChar char="■"/>
              <a:defRPr/>
            </a:lvl9pPr>
          </a:lstStyle>
          <a:p/>
        </p:txBody>
      </p:sp>
      <p:sp>
        <p:nvSpPr>
          <p:cNvPr id="111" name="Google Shape;111;p7"/>
          <p:cNvSpPr txBox="1"/>
          <p:nvPr>
            <p:ph idx="12" type="sldNum"/>
          </p:nvPr>
        </p:nvSpPr>
        <p:spPr>
          <a:xfrm>
            <a:off x="11268061" y="6315968"/>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dk1"/>
        </a:solidFill>
      </p:bgPr>
    </p:bg>
    <p:spTree>
      <p:nvGrpSpPr>
        <p:cNvPr id="112" name="Shape 112"/>
        <p:cNvGrpSpPr/>
        <p:nvPr/>
      </p:nvGrpSpPr>
      <p:grpSpPr>
        <a:xfrm>
          <a:off x="0" y="0"/>
          <a:ext cx="0" cy="0"/>
          <a:chOff x="0" y="0"/>
          <a:chExt cx="0" cy="0"/>
        </a:xfrm>
      </p:grpSpPr>
      <p:grpSp>
        <p:nvGrpSpPr>
          <p:cNvPr id="113" name="Google Shape;113;p8"/>
          <p:cNvGrpSpPr/>
          <p:nvPr/>
        </p:nvGrpSpPr>
        <p:grpSpPr>
          <a:xfrm>
            <a:off x="9155392" y="1742"/>
            <a:ext cx="3023192" cy="3468833"/>
            <a:chOff x="6790514" y="1306"/>
            <a:chExt cx="2267451" cy="2601690"/>
          </a:xfrm>
        </p:grpSpPr>
        <p:grpSp>
          <p:nvGrpSpPr>
            <p:cNvPr id="114" name="Google Shape;114;p8"/>
            <p:cNvGrpSpPr/>
            <p:nvPr/>
          </p:nvGrpSpPr>
          <p:grpSpPr>
            <a:xfrm>
              <a:off x="7067465" y="1306"/>
              <a:ext cx="1990500" cy="1990200"/>
              <a:chOff x="7067465" y="1306"/>
              <a:chExt cx="1990500" cy="1990200"/>
            </a:xfrm>
          </p:grpSpPr>
          <p:sp>
            <p:nvSpPr>
              <p:cNvPr id="115" name="Google Shape;115;p8"/>
              <p:cNvSpPr/>
              <p:nvPr/>
            </p:nvSpPr>
            <p:spPr>
              <a:xfrm rot="-8648551">
                <a:off x="7594313" y="527721"/>
                <a:ext cx="937226" cy="937226"/>
              </a:xfrm>
              <a:prstGeom prst="ellipse">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6" name="Google Shape;116;p8"/>
              <p:cNvSpPr/>
              <p:nvPr/>
            </p:nvSpPr>
            <p:spPr>
              <a:xfrm rot="-8648551">
                <a:off x="7594313" y="527721"/>
                <a:ext cx="937226" cy="937226"/>
              </a:xfrm>
              <a:prstGeom prst="pie">
                <a:avLst>
                  <a:gd fmla="val 19376841" name="adj1"/>
                  <a:gd fmla="val 12313574"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7" name="Google Shape;117;p8"/>
              <p:cNvSpPr/>
              <p:nvPr/>
            </p:nvSpPr>
            <p:spPr>
              <a:xfrm rot="-8649154">
                <a:off x="7349891" y="283705"/>
                <a:ext cx="1425647" cy="1425404"/>
              </a:xfrm>
              <a:prstGeom prst="ellipse">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18" name="Google Shape;118;p8"/>
            <p:cNvGrpSpPr/>
            <p:nvPr/>
          </p:nvGrpSpPr>
          <p:grpSpPr>
            <a:xfrm>
              <a:off x="8207126" y="1807996"/>
              <a:ext cx="795000" cy="795000"/>
              <a:chOff x="8207126" y="1807996"/>
              <a:chExt cx="795000" cy="795000"/>
            </a:xfrm>
          </p:grpSpPr>
          <p:sp>
            <p:nvSpPr>
              <p:cNvPr id="119" name="Google Shape;119;p8"/>
              <p:cNvSpPr/>
              <p:nvPr/>
            </p:nvSpPr>
            <p:spPr>
              <a:xfrm rot="2152054">
                <a:off x="8319942" y="1920813"/>
                <a:ext cx="569367" cy="569367"/>
              </a:xfrm>
              <a:prstGeom prst="ellipse">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0" name="Google Shape;120;p8"/>
              <p:cNvSpPr/>
              <p:nvPr/>
            </p:nvSpPr>
            <p:spPr>
              <a:xfrm rot="2150259">
                <a:off x="8408218" y="2008610"/>
                <a:ext cx="393004" cy="393004"/>
              </a:xfrm>
              <a:prstGeom prst="ellipse">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1" name="Google Shape;121;p8"/>
              <p:cNvSpPr/>
              <p:nvPr/>
            </p:nvSpPr>
            <p:spPr>
              <a:xfrm rot="2150259">
                <a:off x="8408218" y="2008610"/>
                <a:ext cx="393004" cy="393004"/>
              </a:xfrm>
              <a:prstGeom prst="pie">
                <a:avLst>
                  <a:gd fmla="val 5699893" name="adj1"/>
                  <a:gd fmla="val 12313574"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22" name="Google Shape;122;p8"/>
            <p:cNvGrpSpPr/>
            <p:nvPr/>
          </p:nvGrpSpPr>
          <p:grpSpPr>
            <a:xfrm>
              <a:off x="6790514" y="118857"/>
              <a:ext cx="548700" cy="548700"/>
              <a:chOff x="6790514" y="118857"/>
              <a:chExt cx="548700" cy="548700"/>
            </a:xfrm>
          </p:grpSpPr>
          <p:sp>
            <p:nvSpPr>
              <p:cNvPr id="123" name="Google Shape;123;p8"/>
              <p:cNvSpPr/>
              <p:nvPr/>
            </p:nvSpPr>
            <p:spPr>
              <a:xfrm rot="2150259">
                <a:off x="6868362" y="196705"/>
                <a:ext cx="393004" cy="393004"/>
              </a:xfrm>
              <a:prstGeom prst="ellipse">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4" name="Google Shape;124;p8"/>
              <p:cNvSpPr/>
              <p:nvPr/>
            </p:nvSpPr>
            <p:spPr>
              <a:xfrm rot="2150259">
                <a:off x="6868362" y="196705"/>
                <a:ext cx="393004" cy="393004"/>
              </a:xfrm>
              <a:prstGeom prst="pie">
                <a:avLst>
                  <a:gd fmla="val 5699893" name="adj1"/>
                  <a:gd fmla="val 12313574"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sp>
        <p:nvSpPr>
          <p:cNvPr id="125" name="Google Shape;125;p8"/>
          <p:cNvSpPr txBox="1"/>
          <p:nvPr>
            <p:ph type="title"/>
          </p:nvPr>
        </p:nvSpPr>
        <p:spPr>
          <a:xfrm>
            <a:off x="1098667" y="1018133"/>
            <a:ext cx="7810500" cy="4764300"/>
          </a:xfrm>
          <a:prstGeom prst="rect">
            <a:avLst/>
          </a:prstGeom>
        </p:spPr>
        <p:txBody>
          <a:bodyPr anchorCtr="0" anchor="ctr" bIns="121900" lIns="121900" spcFirstLastPara="1" rIns="121900" wrap="square" tIns="12190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26" name="Google Shape;126;p8"/>
          <p:cNvSpPr txBox="1"/>
          <p:nvPr>
            <p:ph idx="12" type="sldNum"/>
          </p:nvPr>
        </p:nvSpPr>
        <p:spPr>
          <a:xfrm>
            <a:off x="11268061" y="6315968"/>
            <a:ext cx="731700" cy="524700"/>
          </a:xfrm>
          <a:prstGeom prst="rect">
            <a:avLst/>
          </a:prstGeom>
        </p:spPr>
        <p:txBody>
          <a:bodyPr anchorCtr="0" anchor="ctr" bIns="121900" lIns="121900" spcFirstLastPara="1" rIns="121900" wrap="square" tIns="12190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27" name="Shape 127"/>
        <p:cNvGrpSpPr/>
        <p:nvPr/>
      </p:nvGrpSpPr>
      <p:grpSpPr>
        <a:xfrm>
          <a:off x="0" y="0"/>
          <a:ext cx="0" cy="0"/>
          <a:chOff x="0" y="0"/>
          <a:chExt cx="0" cy="0"/>
        </a:xfrm>
      </p:grpSpPr>
      <p:grpSp>
        <p:nvGrpSpPr>
          <p:cNvPr id="128" name="Google Shape;128;p9"/>
          <p:cNvGrpSpPr/>
          <p:nvPr/>
        </p:nvGrpSpPr>
        <p:grpSpPr>
          <a:xfrm>
            <a:off x="834621" y="399168"/>
            <a:ext cx="1332416" cy="1332416"/>
            <a:chOff x="348199" y="179450"/>
            <a:chExt cx="1116300" cy="1116300"/>
          </a:xfrm>
        </p:grpSpPr>
        <p:sp>
          <p:nvSpPr>
            <p:cNvPr id="129" name="Google Shape;129;p9"/>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0" name="Google Shape;130;p9"/>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31" name="Google Shape;131;p9"/>
          <p:cNvSpPr txBox="1"/>
          <p:nvPr>
            <p:ph type="title"/>
          </p:nvPr>
        </p:nvSpPr>
        <p:spPr>
          <a:xfrm>
            <a:off x="1738400" y="798100"/>
            <a:ext cx="4574100" cy="2653500"/>
          </a:xfrm>
          <a:prstGeom prst="rect">
            <a:avLst/>
          </a:prstGeom>
          <a:ln cap="flat" cmpd="sng" w="9525">
            <a:solidFill>
              <a:schemeClr val="lt1"/>
            </a:solidFill>
            <a:prstDash val="solid"/>
            <a:round/>
            <a:headEnd len="sm" w="sm" type="none"/>
            <a:tailEnd len="sm" w="sm" type="none"/>
          </a:ln>
        </p:spPr>
        <p:txBody>
          <a:bodyPr anchorCtr="0" anchor="t" bIns="121900" lIns="121900" spcFirstLastPara="1" rIns="121900" wrap="square" tIns="12190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32" name="Google Shape;132;p9"/>
          <p:cNvSpPr txBox="1"/>
          <p:nvPr>
            <p:ph idx="1" type="subTitle"/>
          </p:nvPr>
        </p:nvSpPr>
        <p:spPr>
          <a:xfrm>
            <a:off x="1738400" y="3657604"/>
            <a:ext cx="4574100" cy="968100"/>
          </a:xfrm>
          <a:prstGeom prst="rect">
            <a:avLst/>
          </a:prstGeom>
          <a:ln cap="flat" cmpd="sng" w="9525">
            <a:solidFill>
              <a:schemeClr val="lt1"/>
            </a:solidFill>
            <a:prstDash val="solid"/>
            <a:round/>
            <a:headEnd len="sm" w="sm" type="none"/>
            <a:tailEnd len="sm" w="sm" type="none"/>
          </a:ln>
        </p:spPr>
        <p:txBody>
          <a:bodyPr anchorCtr="0" anchor="t" bIns="121900" lIns="121900" spcFirstLastPara="1" rIns="121900" wrap="square" tIns="121900">
            <a:noAutofit/>
          </a:bodyPr>
          <a:lstStyle>
            <a:lvl1pPr lvl="0">
              <a:lnSpc>
                <a:spcPct val="100000"/>
              </a:lnSpc>
              <a:spcBef>
                <a:spcPts val="0"/>
              </a:spcBef>
              <a:spcAft>
                <a:spcPts val="0"/>
              </a:spcAft>
              <a:buSzPts val="2100"/>
              <a:buNone/>
              <a:defRPr sz="2100"/>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
        <p:nvSpPr>
          <p:cNvPr id="133" name="Google Shape;133;p9"/>
          <p:cNvSpPr txBox="1"/>
          <p:nvPr>
            <p:ph idx="2" type="body"/>
          </p:nvPr>
        </p:nvSpPr>
        <p:spPr>
          <a:xfrm>
            <a:off x="6538267" y="881333"/>
            <a:ext cx="4574100" cy="5160900"/>
          </a:xfrm>
          <a:prstGeom prst="rect">
            <a:avLst/>
          </a:prstGeom>
          <a:ln cap="flat" cmpd="sng" w="9525">
            <a:solidFill>
              <a:schemeClr val="lt1"/>
            </a:solidFill>
            <a:prstDash val="solid"/>
            <a:round/>
            <a:headEnd len="sm" w="sm" type="none"/>
            <a:tailEnd len="sm" w="sm" type="none"/>
          </a:ln>
        </p:spPr>
        <p:txBody>
          <a:bodyPr anchorCtr="0" anchor="t" bIns="121900" lIns="121900" spcFirstLastPara="1" rIns="121900" wrap="square" tIns="121900">
            <a:noAutofit/>
          </a:bodyPr>
          <a:lstStyle>
            <a:lvl1pPr indent="-336550" lvl="0" marL="457200">
              <a:spcBef>
                <a:spcPts val="0"/>
              </a:spcBef>
              <a:spcAft>
                <a:spcPts val="0"/>
              </a:spcAft>
              <a:buSzPts val="1700"/>
              <a:buChar char="●"/>
              <a:defRPr/>
            </a:lvl1pPr>
            <a:lvl2pPr indent="-323850" lvl="1" marL="914400">
              <a:spcBef>
                <a:spcPts val="2100"/>
              </a:spcBef>
              <a:spcAft>
                <a:spcPts val="0"/>
              </a:spcAft>
              <a:buSzPts val="1500"/>
              <a:buChar char="○"/>
              <a:defRPr/>
            </a:lvl2pPr>
            <a:lvl3pPr indent="-323850" lvl="2" marL="1371600">
              <a:spcBef>
                <a:spcPts val="2100"/>
              </a:spcBef>
              <a:spcAft>
                <a:spcPts val="0"/>
              </a:spcAft>
              <a:buSzPts val="1500"/>
              <a:buChar char="■"/>
              <a:defRPr/>
            </a:lvl3pPr>
            <a:lvl4pPr indent="-323850" lvl="3" marL="1828800">
              <a:spcBef>
                <a:spcPts val="2100"/>
              </a:spcBef>
              <a:spcAft>
                <a:spcPts val="0"/>
              </a:spcAft>
              <a:buSzPts val="1500"/>
              <a:buChar char="●"/>
              <a:defRPr/>
            </a:lvl4pPr>
            <a:lvl5pPr indent="-323850" lvl="4" marL="2286000">
              <a:spcBef>
                <a:spcPts val="2100"/>
              </a:spcBef>
              <a:spcAft>
                <a:spcPts val="0"/>
              </a:spcAft>
              <a:buSzPts val="1500"/>
              <a:buChar char="○"/>
              <a:defRPr/>
            </a:lvl5pPr>
            <a:lvl6pPr indent="-323850" lvl="5" marL="2743200">
              <a:spcBef>
                <a:spcPts val="2100"/>
              </a:spcBef>
              <a:spcAft>
                <a:spcPts val="0"/>
              </a:spcAft>
              <a:buSzPts val="1500"/>
              <a:buChar char="■"/>
              <a:defRPr/>
            </a:lvl6pPr>
            <a:lvl7pPr indent="-323850" lvl="6" marL="3200400">
              <a:spcBef>
                <a:spcPts val="2100"/>
              </a:spcBef>
              <a:spcAft>
                <a:spcPts val="0"/>
              </a:spcAft>
              <a:buSzPts val="1500"/>
              <a:buChar char="●"/>
              <a:defRPr/>
            </a:lvl7pPr>
            <a:lvl8pPr indent="-323850" lvl="7" marL="3657600">
              <a:spcBef>
                <a:spcPts val="2100"/>
              </a:spcBef>
              <a:spcAft>
                <a:spcPts val="0"/>
              </a:spcAft>
              <a:buSzPts val="1500"/>
              <a:buChar char="○"/>
              <a:defRPr/>
            </a:lvl8pPr>
            <a:lvl9pPr indent="-323850" lvl="8" marL="4114800">
              <a:spcBef>
                <a:spcPts val="2100"/>
              </a:spcBef>
              <a:spcAft>
                <a:spcPts val="2100"/>
              </a:spcAft>
              <a:buSzPts val="1500"/>
              <a:buChar char="■"/>
              <a:defRPr/>
            </a:lvl9pPr>
          </a:lstStyle>
          <a:p/>
        </p:txBody>
      </p:sp>
      <p:sp>
        <p:nvSpPr>
          <p:cNvPr id="134" name="Google Shape;134;p9"/>
          <p:cNvSpPr txBox="1"/>
          <p:nvPr>
            <p:ph idx="12" type="sldNum"/>
          </p:nvPr>
        </p:nvSpPr>
        <p:spPr>
          <a:xfrm>
            <a:off x="11268061" y="6315968"/>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35" name="Shape 135"/>
        <p:cNvGrpSpPr/>
        <p:nvPr/>
      </p:nvGrpSpPr>
      <p:grpSpPr>
        <a:xfrm>
          <a:off x="0" y="0"/>
          <a:ext cx="0" cy="0"/>
          <a:chOff x="0" y="0"/>
          <a:chExt cx="0" cy="0"/>
        </a:xfrm>
      </p:grpSpPr>
      <p:grpSp>
        <p:nvGrpSpPr>
          <p:cNvPr id="136" name="Google Shape;136;p10"/>
          <p:cNvGrpSpPr/>
          <p:nvPr/>
        </p:nvGrpSpPr>
        <p:grpSpPr>
          <a:xfrm>
            <a:off x="951176" y="5129497"/>
            <a:ext cx="1100560" cy="1100560"/>
            <a:chOff x="348199" y="179450"/>
            <a:chExt cx="1116300" cy="1116300"/>
          </a:xfrm>
        </p:grpSpPr>
        <p:sp>
          <p:nvSpPr>
            <p:cNvPr id="137" name="Google Shape;137;p10"/>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 name="Google Shape;138;p10"/>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39" name="Google Shape;139;p10"/>
          <p:cNvSpPr txBox="1"/>
          <p:nvPr>
            <p:ph idx="1" type="body"/>
          </p:nvPr>
        </p:nvSpPr>
        <p:spPr>
          <a:xfrm>
            <a:off x="1738400" y="5518633"/>
            <a:ext cx="7790700" cy="713100"/>
          </a:xfrm>
          <a:prstGeom prst="rect">
            <a:avLst/>
          </a:prstGeom>
        </p:spPr>
        <p:txBody>
          <a:bodyPr anchorCtr="0" anchor="t" bIns="121900" lIns="121900" spcFirstLastPara="1" rIns="121900" wrap="square" tIns="121900">
            <a:noAutofit/>
          </a:bodyPr>
          <a:lstStyle>
            <a:lvl1pPr indent="-228600" lvl="0" marL="457200">
              <a:lnSpc>
                <a:spcPct val="100000"/>
              </a:lnSpc>
              <a:spcBef>
                <a:spcPts val="0"/>
              </a:spcBef>
              <a:spcAft>
                <a:spcPts val="0"/>
              </a:spcAft>
              <a:buSzPts val="1700"/>
              <a:buNone/>
              <a:defRPr/>
            </a:lvl1pPr>
          </a:lstStyle>
          <a:p/>
        </p:txBody>
      </p:sp>
      <p:sp>
        <p:nvSpPr>
          <p:cNvPr id="140" name="Google Shape;140;p10"/>
          <p:cNvSpPr txBox="1"/>
          <p:nvPr>
            <p:ph idx="12" type="sldNum"/>
          </p:nvPr>
        </p:nvSpPr>
        <p:spPr>
          <a:xfrm>
            <a:off x="11268061" y="6315968"/>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theme" Target="../theme/theme2.xml"/><Relationship Id="rId12" Type="http://schemas.openxmlformats.org/officeDocument/2006/relationships/slideLayout" Target="../slideLayouts/slideLayout26.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omentu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spcBef>
                <a:spcPts val="0"/>
              </a:spcBef>
              <a:spcAft>
                <a:spcPts val="0"/>
              </a:spcAft>
              <a:buClr>
                <a:schemeClr val="dk2"/>
              </a:buClr>
              <a:buSzPts val="3700"/>
              <a:buFont typeface="Maven Pro"/>
              <a:buNone/>
              <a:defRPr b="1" sz="3700">
                <a:solidFill>
                  <a:schemeClr val="dk2"/>
                </a:solidFill>
                <a:latin typeface="Maven Pro"/>
                <a:ea typeface="Maven Pro"/>
                <a:cs typeface="Maven Pro"/>
                <a:sym typeface="Maven Pro"/>
              </a:defRPr>
            </a:lvl1pPr>
            <a:lvl2pPr lvl="1">
              <a:spcBef>
                <a:spcPts val="0"/>
              </a:spcBef>
              <a:spcAft>
                <a:spcPts val="0"/>
              </a:spcAft>
              <a:buClr>
                <a:schemeClr val="dk2"/>
              </a:buClr>
              <a:buSzPts val="3700"/>
              <a:buFont typeface="Maven Pro"/>
              <a:buNone/>
              <a:defRPr b="1" sz="3700">
                <a:solidFill>
                  <a:schemeClr val="dk2"/>
                </a:solidFill>
                <a:latin typeface="Maven Pro"/>
                <a:ea typeface="Maven Pro"/>
                <a:cs typeface="Maven Pro"/>
                <a:sym typeface="Maven Pro"/>
              </a:defRPr>
            </a:lvl2pPr>
            <a:lvl3pPr lvl="2">
              <a:spcBef>
                <a:spcPts val="0"/>
              </a:spcBef>
              <a:spcAft>
                <a:spcPts val="0"/>
              </a:spcAft>
              <a:buClr>
                <a:schemeClr val="dk2"/>
              </a:buClr>
              <a:buSzPts val="3700"/>
              <a:buFont typeface="Maven Pro"/>
              <a:buNone/>
              <a:defRPr b="1" sz="3700">
                <a:solidFill>
                  <a:schemeClr val="dk2"/>
                </a:solidFill>
                <a:latin typeface="Maven Pro"/>
                <a:ea typeface="Maven Pro"/>
                <a:cs typeface="Maven Pro"/>
                <a:sym typeface="Maven Pro"/>
              </a:defRPr>
            </a:lvl3pPr>
            <a:lvl4pPr lvl="3">
              <a:spcBef>
                <a:spcPts val="0"/>
              </a:spcBef>
              <a:spcAft>
                <a:spcPts val="0"/>
              </a:spcAft>
              <a:buClr>
                <a:schemeClr val="dk2"/>
              </a:buClr>
              <a:buSzPts val="3700"/>
              <a:buFont typeface="Maven Pro"/>
              <a:buNone/>
              <a:defRPr b="1" sz="3700">
                <a:solidFill>
                  <a:schemeClr val="dk2"/>
                </a:solidFill>
                <a:latin typeface="Maven Pro"/>
                <a:ea typeface="Maven Pro"/>
                <a:cs typeface="Maven Pro"/>
                <a:sym typeface="Maven Pro"/>
              </a:defRPr>
            </a:lvl4pPr>
            <a:lvl5pPr lvl="4">
              <a:spcBef>
                <a:spcPts val="0"/>
              </a:spcBef>
              <a:spcAft>
                <a:spcPts val="0"/>
              </a:spcAft>
              <a:buClr>
                <a:schemeClr val="dk2"/>
              </a:buClr>
              <a:buSzPts val="3700"/>
              <a:buFont typeface="Maven Pro"/>
              <a:buNone/>
              <a:defRPr b="1" sz="3700">
                <a:solidFill>
                  <a:schemeClr val="dk2"/>
                </a:solidFill>
                <a:latin typeface="Maven Pro"/>
                <a:ea typeface="Maven Pro"/>
                <a:cs typeface="Maven Pro"/>
                <a:sym typeface="Maven Pro"/>
              </a:defRPr>
            </a:lvl5pPr>
            <a:lvl6pPr lvl="5">
              <a:spcBef>
                <a:spcPts val="0"/>
              </a:spcBef>
              <a:spcAft>
                <a:spcPts val="0"/>
              </a:spcAft>
              <a:buClr>
                <a:schemeClr val="dk2"/>
              </a:buClr>
              <a:buSzPts val="3700"/>
              <a:buFont typeface="Maven Pro"/>
              <a:buNone/>
              <a:defRPr b="1" sz="3700">
                <a:solidFill>
                  <a:schemeClr val="dk2"/>
                </a:solidFill>
                <a:latin typeface="Maven Pro"/>
                <a:ea typeface="Maven Pro"/>
                <a:cs typeface="Maven Pro"/>
                <a:sym typeface="Maven Pro"/>
              </a:defRPr>
            </a:lvl6pPr>
            <a:lvl7pPr lvl="6">
              <a:spcBef>
                <a:spcPts val="0"/>
              </a:spcBef>
              <a:spcAft>
                <a:spcPts val="0"/>
              </a:spcAft>
              <a:buClr>
                <a:schemeClr val="dk2"/>
              </a:buClr>
              <a:buSzPts val="3700"/>
              <a:buFont typeface="Maven Pro"/>
              <a:buNone/>
              <a:defRPr b="1" sz="3700">
                <a:solidFill>
                  <a:schemeClr val="dk2"/>
                </a:solidFill>
                <a:latin typeface="Maven Pro"/>
                <a:ea typeface="Maven Pro"/>
                <a:cs typeface="Maven Pro"/>
                <a:sym typeface="Maven Pro"/>
              </a:defRPr>
            </a:lvl7pPr>
            <a:lvl8pPr lvl="7">
              <a:spcBef>
                <a:spcPts val="0"/>
              </a:spcBef>
              <a:spcAft>
                <a:spcPts val="0"/>
              </a:spcAft>
              <a:buClr>
                <a:schemeClr val="dk2"/>
              </a:buClr>
              <a:buSzPts val="3700"/>
              <a:buFont typeface="Maven Pro"/>
              <a:buNone/>
              <a:defRPr b="1" sz="3700">
                <a:solidFill>
                  <a:schemeClr val="dk2"/>
                </a:solidFill>
                <a:latin typeface="Maven Pro"/>
                <a:ea typeface="Maven Pro"/>
                <a:cs typeface="Maven Pro"/>
                <a:sym typeface="Maven Pro"/>
              </a:defRPr>
            </a:lvl8pPr>
            <a:lvl9pPr lvl="8">
              <a:spcBef>
                <a:spcPts val="0"/>
              </a:spcBef>
              <a:spcAft>
                <a:spcPts val="0"/>
              </a:spcAft>
              <a:buClr>
                <a:schemeClr val="dk2"/>
              </a:buClr>
              <a:buSzPts val="3700"/>
              <a:buFont typeface="Maven Pro"/>
              <a:buNone/>
              <a:defRPr b="1" sz="3700">
                <a:solidFill>
                  <a:schemeClr val="dk2"/>
                </a:solidFill>
                <a:latin typeface="Maven Pro"/>
                <a:ea typeface="Maven Pro"/>
                <a:cs typeface="Maven Pro"/>
                <a:sym typeface="Maven Pro"/>
              </a:defRPr>
            </a:lvl9pPr>
          </a:lstStyle>
          <a:p/>
        </p:txBody>
      </p:sp>
      <p:sp>
        <p:nvSpPr>
          <p:cNvPr id="7" name="Google Shape;7;p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36550" lvl="0" marL="457200">
              <a:lnSpc>
                <a:spcPct val="115000"/>
              </a:lnSpc>
              <a:spcBef>
                <a:spcPts val="0"/>
              </a:spcBef>
              <a:spcAft>
                <a:spcPts val="0"/>
              </a:spcAft>
              <a:buClr>
                <a:schemeClr val="dk2"/>
              </a:buClr>
              <a:buSzPts val="1700"/>
              <a:buFont typeface="Nunito"/>
              <a:buChar char="●"/>
              <a:defRPr sz="1700">
                <a:solidFill>
                  <a:schemeClr val="dk2"/>
                </a:solidFill>
                <a:latin typeface="Nunito"/>
                <a:ea typeface="Nunito"/>
                <a:cs typeface="Nunito"/>
                <a:sym typeface="Nunito"/>
              </a:defRPr>
            </a:lvl1pPr>
            <a:lvl2pPr indent="-323850" lvl="1" marL="914400">
              <a:lnSpc>
                <a:spcPct val="115000"/>
              </a:lnSpc>
              <a:spcBef>
                <a:spcPts val="210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indent="-323850" lvl="2" marL="1371600">
              <a:lnSpc>
                <a:spcPct val="115000"/>
              </a:lnSpc>
              <a:spcBef>
                <a:spcPts val="210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indent="-323850" lvl="3" marL="1828800">
              <a:lnSpc>
                <a:spcPct val="115000"/>
              </a:lnSpc>
              <a:spcBef>
                <a:spcPts val="210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indent="-323850" lvl="4" marL="2286000">
              <a:lnSpc>
                <a:spcPct val="115000"/>
              </a:lnSpc>
              <a:spcBef>
                <a:spcPts val="210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indent="-323850" lvl="5" marL="2743200">
              <a:lnSpc>
                <a:spcPct val="115000"/>
              </a:lnSpc>
              <a:spcBef>
                <a:spcPts val="210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indent="-323850" lvl="6" marL="3200400">
              <a:lnSpc>
                <a:spcPct val="115000"/>
              </a:lnSpc>
              <a:spcBef>
                <a:spcPts val="210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indent="-323850" lvl="7" marL="3657600">
              <a:lnSpc>
                <a:spcPct val="115000"/>
              </a:lnSpc>
              <a:spcBef>
                <a:spcPts val="210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indent="-323850" lvl="8" marL="4114800">
              <a:lnSpc>
                <a:spcPct val="115000"/>
              </a:lnSpc>
              <a:spcBef>
                <a:spcPts val="2100"/>
              </a:spcBef>
              <a:spcAft>
                <a:spcPts val="2100"/>
              </a:spcAft>
              <a:buClr>
                <a:schemeClr val="dk2"/>
              </a:buClr>
              <a:buSzPts val="1500"/>
              <a:buFont typeface="Nunito"/>
              <a:buChar char="■"/>
              <a:defRPr sz="1500">
                <a:solidFill>
                  <a:schemeClr val="dk2"/>
                </a:solidFill>
                <a:latin typeface="Nunito"/>
                <a:ea typeface="Nunito"/>
                <a:cs typeface="Nunito"/>
                <a:sym typeface="Nunito"/>
              </a:defRPr>
            </a:lvl9pPr>
          </a:lstStyle>
          <a:p/>
        </p:txBody>
      </p:sp>
      <p:sp>
        <p:nvSpPr>
          <p:cNvPr id="8" name="Google Shape;8;p1"/>
          <p:cNvSpPr txBox="1"/>
          <p:nvPr>
            <p:ph idx="12" type="sldNum"/>
          </p:nvPr>
        </p:nvSpPr>
        <p:spPr>
          <a:xfrm>
            <a:off x="11268061" y="6315968"/>
            <a:ext cx="731700" cy="524700"/>
          </a:xfrm>
          <a:prstGeom prst="rect">
            <a:avLst/>
          </a:prstGeom>
          <a:noFill/>
          <a:ln>
            <a:noFill/>
          </a:ln>
        </p:spPr>
        <p:txBody>
          <a:bodyPr anchorCtr="0" anchor="ctr" bIns="121900" lIns="121900" spcFirstLastPara="1" rIns="121900" wrap="square" tIns="121900">
            <a:noAutofit/>
          </a:bodyPr>
          <a:lstStyle>
            <a:lvl1pPr lvl="0" algn="r">
              <a:buNone/>
              <a:defRPr sz="1200">
                <a:solidFill>
                  <a:schemeClr val="dk2"/>
                </a:solidFill>
                <a:latin typeface="Nunito"/>
                <a:ea typeface="Nunito"/>
                <a:cs typeface="Nunito"/>
                <a:sym typeface="Nunito"/>
              </a:defRPr>
            </a:lvl1pPr>
            <a:lvl2pPr lvl="1" algn="r">
              <a:buNone/>
              <a:defRPr sz="1200">
                <a:solidFill>
                  <a:schemeClr val="dk2"/>
                </a:solidFill>
                <a:latin typeface="Nunito"/>
                <a:ea typeface="Nunito"/>
                <a:cs typeface="Nunito"/>
                <a:sym typeface="Nunito"/>
              </a:defRPr>
            </a:lvl2pPr>
            <a:lvl3pPr lvl="2" algn="r">
              <a:buNone/>
              <a:defRPr sz="1200">
                <a:solidFill>
                  <a:schemeClr val="dk2"/>
                </a:solidFill>
                <a:latin typeface="Nunito"/>
                <a:ea typeface="Nunito"/>
                <a:cs typeface="Nunito"/>
                <a:sym typeface="Nunito"/>
              </a:defRPr>
            </a:lvl3pPr>
            <a:lvl4pPr lvl="3" algn="r">
              <a:buNone/>
              <a:defRPr sz="1200">
                <a:solidFill>
                  <a:schemeClr val="dk2"/>
                </a:solidFill>
                <a:latin typeface="Nunito"/>
                <a:ea typeface="Nunito"/>
                <a:cs typeface="Nunito"/>
                <a:sym typeface="Nunito"/>
              </a:defRPr>
            </a:lvl4pPr>
            <a:lvl5pPr lvl="4" algn="r">
              <a:buNone/>
              <a:defRPr sz="1200">
                <a:solidFill>
                  <a:schemeClr val="dk2"/>
                </a:solidFill>
                <a:latin typeface="Nunito"/>
                <a:ea typeface="Nunito"/>
                <a:cs typeface="Nunito"/>
                <a:sym typeface="Nunito"/>
              </a:defRPr>
            </a:lvl5pPr>
            <a:lvl6pPr lvl="5" algn="r">
              <a:buNone/>
              <a:defRPr sz="1200">
                <a:solidFill>
                  <a:schemeClr val="dk2"/>
                </a:solidFill>
                <a:latin typeface="Nunito"/>
                <a:ea typeface="Nunito"/>
                <a:cs typeface="Nunito"/>
                <a:sym typeface="Nunito"/>
              </a:defRPr>
            </a:lvl6pPr>
            <a:lvl7pPr lvl="6" algn="r">
              <a:buNone/>
              <a:defRPr sz="1200">
                <a:solidFill>
                  <a:schemeClr val="dk2"/>
                </a:solidFill>
                <a:latin typeface="Nunito"/>
                <a:ea typeface="Nunito"/>
                <a:cs typeface="Nunito"/>
                <a:sym typeface="Nunito"/>
              </a:defRPr>
            </a:lvl7pPr>
            <a:lvl8pPr lvl="7" algn="r">
              <a:buNone/>
              <a:defRPr sz="1200">
                <a:solidFill>
                  <a:schemeClr val="dk2"/>
                </a:solidFill>
                <a:latin typeface="Nunito"/>
                <a:ea typeface="Nunito"/>
                <a:cs typeface="Nunito"/>
                <a:sym typeface="Nunito"/>
              </a:defRPr>
            </a:lvl8pPr>
            <a:lvl9pPr lvl="8" algn="r">
              <a:buNone/>
              <a:defRPr sz="12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mc:AlternateContent>
    <mc:Choice Requires="p14">
      <p:transition spd="slow" p14:dur="1000">
        <p:push dir="r"/>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treamline">
    <p:bg>
      <p:bgPr>
        <a:solidFill>
          <a:schemeClr val="lt1"/>
        </a:solidFill>
      </p:bgPr>
    </p:bg>
    <p:spTree>
      <p:nvGrpSpPr>
        <p:cNvPr id="295" name="Shape 295"/>
        <p:cNvGrpSpPr/>
        <p:nvPr/>
      </p:nvGrpSpPr>
      <p:grpSpPr>
        <a:xfrm>
          <a:off x="0" y="0"/>
          <a:ext cx="0" cy="0"/>
          <a:chOff x="0" y="0"/>
          <a:chExt cx="0" cy="0"/>
        </a:xfrm>
      </p:grpSpPr>
      <p:sp>
        <p:nvSpPr>
          <p:cNvPr id="296" name="Google Shape;296;p16"/>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rtl="0">
              <a:spcBef>
                <a:spcPts val="0"/>
              </a:spcBef>
              <a:spcAft>
                <a:spcPts val="0"/>
              </a:spcAft>
              <a:buSzPts val="3700"/>
              <a:buFont typeface="Raleway"/>
              <a:buNone/>
              <a:defRPr b="1" sz="3700">
                <a:latin typeface="Raleway"/>
                <a:ea typeface="Raleway"/>
                <a:cs typeface="Raleway"/>
                <a:sym typeface="Raleway"/>
              </a:defRPr>
            </a:lvl1pPr>
            <a:lvl2pPr lvl="1" rtl="0">
              <a:spcBef>
                <a:spcPts val="0"/>
              </a:spcBef>
              <a:spcAft>
                <a:spcPts val="0"/>
              </a:spcAft>
              <a:buSzPts val="3700"/>
              <a:buFont typeface="Raleway"/>
              <a:buNone/>
              <a:defRPr b="1" sz="3700">
                <a:latin typeface="Raleway"/>
                <a:ea typeface="Raleway"/>
                <a:cs typeface="Raleway"/>
                <a:sym typeface="Raleway"/>
              </a:defRPr>
            </a:lvl2pPr>
            <a:lvl3pPr lvl="2" rtl="0">
              <a:spcBef>
                <a:spcPts val="0"/>
              </a:spcBef>
              <a:spcAft>
                <a:spcPts val="0"/>
              </a:spcAft>
              <a:buSzPts val="3700"/>
              <a:buFont typeface="Raleway"/>
              <a:buNone/>
              <a:defRPr b="1" sz="3700">
                <a:latin typeface="Raleway"/>
                <a:ea typeface="Raleway"/>
                <a:cs typeface="Raleway"/>
                <a:sym typeface="Raleway"/>
              </a:defRPr>
            </a:lvl3pPr>
            <a:lvl4pPr lvl="3" rtl="0">
              <a:spcBef>
                <a:spcPts val="0"/>
              </a:spcBef>
              <a:spcAft>
                <a:spcPts val="0"/>
              </a:spcAft>
              <a:buSzPts val="3700"/>
              <a:buFont typeface="Raleway"/>
              <a:buNone/>
              <a:defRPr b="1" sz="3700">
                <a:latin typeface="Raleway"/>
                <a:ea typeface="Raleway"/>
                <a:cs typeface="Raleway"/>
                <a:sym typeface="Raleway"/>
              </a:defRPr>
            </a:lvl4pPr>
            <a:lvl5pPr lvl="4" rtl="0">
              <a:spcBef>
                <a:spcPts val="0"/>
              </a:spcBef>
              <a:spcAft>
                <a:spcPts val="0"/>
              </a:spcAft>
              <a:buSzPts val="3700"/>
              <a:buFont typeface="Raleway"/>
              <a:buNone/>
              <a:defRPr b="1" sz="3700">
                <a:latin typeface="Raleway"/>
                <a:ea typeface="Raleway"/>
                <a:cs typeface="Raleway"/>
                <a:sym typeface="Raleway"/>
              </a:defRPr>
            </a:lvl5pPr>
            <a:lvl6pPr lvl="5" rtl="0">
              <a:spcBef>
                <a:spcPts val="0"/>
              </a:spcBef>
              <a:spcAft>
                <a:spcPts val="0"/>
              </a:spcAft>
              <a:buSzPts val="3700"/>
              <a:buFont typeface="Raleway"/>
              <a:buNone/>
              <a:defRPr b="1" sz="3700">
                <a:latin typeface="Raleway"/>
                <a:ea typeface="Raleway"/>
                <a:cs typeface="Raleway"/>
                <a:sym typeface="Raleway"/>
              </a:defRPr>
            </a:lvl6pPr>
            <a:lvl7pPr lvl="6" rtl="0">
              <a:spcBef>
                <a:spcPts val="0"/>
              </a:spcBef>
              <a:spcAft>
                <a:spcPts val="0"/>
              </a:spcAft>
              <a:buSzPts val="3700"/>
              <a:buFont typeface="Raleway"/>
              <a:buNone/>
              <a:defRPr b="1" sz="3700">
                <a:latin typeface="Raleway"/>
                <a:ea typeface="Raleway"/>
                <a:cs typeface="Raleway"/>
                <a:sym typeface="Raleway"/>
              </a:defRPr>
            </a:lvl7pPr>
            <a:lvl8pPr lvl="7" rtl="0">
              <a:spcBef>
                <a:spcPts val="0"/>
              </a:spcBef>
              <a:spcAft>
                <a:spcPts val="0"/>
              </a:spcAft>
              <a:buSzPts val="3700"/>
              <a:buFont typeface="Raleway"/>
              <a:buNone/>
              <a:defRPr b="1" sz="3700">
                <a:latin typeface="Raleway"/>
                <a:ea typeface="Raleway"/>
                <a:cs typeface="Raleway"/>
                <a:sym typeface="Raleway"/>
              </a:defRPr>
            </a:lvl8pPr>
            <a:lvl9pPr lvl="8" rtl="0">
              <a:spcBef>
                <a:spcPts val="0"/>
              </a:spcBef>
              <a:spcAft>
                <a:spcPts val="0"/>
              </a:spcAft>
              <a:buSzPts val="3700"/>
              <a:buFont typeface="Raleway"/>
              <a:buNone/>
              <a:defRPr b="1" sz="3700">
                <a:latin typeface="Raleway"/>
                <a:ea typeface="Raleway"/>
                <a:cs typeface="Raleway"/>
                <a:sym typeface="Raleway"/>
              </a:defRPr>
            </a:lvl9pPr>
          </a:lstStyle>
          <a:p/>
        </p:txBody>
      </p:sp>
      <p:sp>
        <p:nvSpPr>
          <p:cNvPr id="297" name="Google Shape;297;p16"/>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36550" lvl="0" marL="457200" rtl="0">
              <a:lnSpc>
                <a:spcPct val="115000"/>
              </a:lnSpc>
              <a:spcBef>
                <a:spcPts val="0"/>
              </a:spcBef>
              <a:spcAft>
                <a:spcPts val="0"/>
              </a:spcAft>
              <a:buClr>
                <a:schemeClr val="accent1"/>
              </a:buClr>
              <a:buSzPts val="1700"/>
              <a:buFont typeface="Lato"/>
              <a:buChar char="●"/>
              <a:defRPr sz="1700">
                <a:solidFill>
                  <a:schemeClr val="accent1"/>
                </a:solidFill>
                <a:latin typeface="Lato"/>
                <a:ea typeface="Lato"/>
                <a:cs typeface="Lato"/>
                <a:sym typeface="Lato"/>
              </a:defRPr>
            </a:lvl1pPr>
            <a:lvl2pPr indent="-323850" lvl="1" marL="914400" rtl="0">
              <a:lnSpc>
                <a:spcPct val="115000"/>
              </a:lnSpc>
              <a:spcBef>
                <a:spcPts val="2100"/>
              </a:spcBef>
              <a:spcAft>
                <a:spcPts val="0"/>
              </a:spcAft>
              <a:buClr>
                <a:schemeClr val="accent1"/>
              </a:buClr>
              <a:buSzPts val="1500"/>
              <a:buFont typeface="Lato"/>
              <a:buChar char="○"/>
              <a:defRPr sz="1500">
                <a:solidFill>
                  <a:schemeClr val="accent1"/>
                </a:solidFill>
                <a:latin typeface="Lato"/>
                <a:ea typeface="Lato"/>
                <a:cs typeface="Lato"/>
                <a:sym typeface="Lato"/>
              </a:defRPr>
            </a:lvl2pPr>
            <a:lvl3pPr indent="-323850" lvl="2" marL="1371600" rtl="0">
              <a:lnSpc>
                <a:spcPct val="115000"/>
              </a:lnSpc>
              <a:spcBef>
                <a:spcPts val="2100"/>
              </a:spcBef>
              <a:spcAft>
                <a:spcPts val="0"/>
              </a:spcAft>
              <a:buClr>
                <a:schemeClr val="accent1"/>
              </a:buClr>
              <a:buSzPts val="1500"/>
              <a:buFont typeface="Lato"/>
              <a:buChar char="■"/>
              <a:defRPr sz="1500">
                <a:solidFill>
                  <a:schemeClr val="accent1"/>
                </a:solidFill>
                <a:latin typeface="Lato"/>
                <a:ea typeface="Lato"/>
                <a:cs typeface="Lato"/>
                <a:sym typeface="Lato"/>
              </a:defRPr>
            </a:lvl3pPr>
            <a:lvl4pPr indent="-323850" lvl="3" marL="1828800" rtl="0">
              <a:lnSpc>
                <a:spcPct val="115000"/>
              </a:lnSpc>
              <a:spcBef>
                <a:spcPts val="2100"/>
              </a:spcBef>
              <a:spcAft>
                <a:spcPts val="0"/>
              </a:spcAft>
              <a:buClr>
                <a:schemeClr val="accent1"/>
              </a:buClr>
              <a:buSzPts val="1500"/>
              <a:buFont typeface="Lato"/>
              <a:buChar char="●"/>
              <a:defRPr sz="1500">
                <a:solidFill>
                  <a:schemeClr val="accent1"/>
                </a:solidFill>
                <a:latin typeface="Lato"/>
                <a:ea typeface="Lato"/>
                <a:cs typeface="Lato"/>
                <a:sym typeface="Lato"/>
              </a:defRPr>
            </a:lvl4pPr>
            <a:lvl5pPr indent="-323850" lvl="4" marL="2286000" rtl="0">
              <a:lnSpc>
                <a:spcPct val="115000"/>
              </a:lnSpc>
              <a:spcBef>
                <a:spcPts val="2100"/>
              </a:spcBef>
              <a:spcAft>
                <a:spcPts val="0"/>
              </a:spcAft>
              <a:buClr>
                <a:schemeClr val="accent1"/>
              </a:buClr>
              <a:buSzPts val="1500"/>
              <a:buFont typeface="Lato"/>
              <a:buChar char="○"/>
              <a:defRPr sz="1500">
                <a:solidFill>
                  <a:schemeClr val="accent1"/>
                </a:solidFill>
                <a:latin typeface="Lato"/>
                <a:ea typeface="Lato"/>
                <a:cs typeface="Lato"/>
                <a:sym typeface="Lato"/>
              </a:defRPr>
            </a:lvl5pPr>
            <a:lvl6pPr indent="-323850" lvl="5" marL="2743200" rtl="0">
              <a:lnSpc>
                <a:spcPct val="115000"/>
              </a:lnSpc>
              <a:spcBef>
                <a:spcPts val="2100"/>
              </a:spcBef>
              <a:spcAft>
                <a:spcPts val="0"/>
              </a:spcAft>
              <a:buClr>
                <a:schemeClr val="accent1"/>
              </a:buClr>
              <a:buSzPts val="1500"/>
              <a:buFont typeface="Lato"/>
              <a:buChar char="■"/>
              <a:defRPr sz="1500">
                <a:solidFill>
                  <a:schemeClr val="accent1"/>
                </a:solidFill>
                <a:latin typeface="Lato"/>
                <a:ea typeface="Lato"/>
                <a:cs typeface="Lato"/>
                <a:sym typeface="Lato"/>
              </a:defRPr>
            </a:lvl6pPr>
            <a:lvl7pPr indent="-323850" lvl="6" marL="3200400" rtl="0">
              <a:lnSpc>
                <a:spcPct val="115000"/>
              </a:lnSpc>
              <a:spcBef>
                <a:spcPts val="2100"/>
              </a:spcBef>
              <a:spcAft>
                <a:spcPts val="0"/>
              </a:spcAft>
              <a:buClr>
                <a:schemeClr val="accent1"/>
              </a:buClr>
              <a:buSzPts val="1500"/>
              <a:buFont typeface="Lato"/>
              <a:buChar char="●"/>
              <a:defRPr sz="1500">
                <a:solidFill>
                  <a:schemeClr val="accent1"/>
                </a:solidFill>
                <a:latin typeface="Lato"/>
                <a:ea typeface="Lato"/>
                <a:cs typeface="Lato"/>
                <a:sym typeface="Lato"/>
              </a:defRPr>
            </a:lvl7pPr>
            <a:lvl8pPr indent="-323850" lvl="7" marL="3657600" rtl="0">
              <a:lnSpc>
                <a:spcPct val="115000"/>
              </a:lnSpc>
              <a:spcBef>
                <a:spcPts val="2100"/>
              </a:spcBef>
              <a:spcAft>
                <a:spcPts val="0"/>
              </a:spcAft>
              <a:buClr>
                <a:schemeClr val="accent1"/>
              </a:buClr>
              <a:buSzPts val="1500"/>
              <a:buFont typeface="Lato"/>
              <a:buChar char="○"/>
              <a:defRPr sz="1500">
                <a:solidFill>
                  <a:schemeClr val="accent1"/>
                </a:solidFill>
                <a:latin typeface="Lato"/>
                <a:ea typeface="Lato"/>
                <a:cs typeface="Lato"/>
                <a:sym typeface="Lato"/>
              </a:defRPr>
            </a:lvl8pPr>
            <a:lvl9pPr indent="-323850" lvl="8" marL="4114800" rtl="0">
              <a:lnSpc>
                <a:spcPct val="115000"/>
              </a:lnSpc>
              <a:spcBef>
                <a:spcPts val="2100"/>
              </a:spcBef>
              <a:spcAft>
                <a:spcPts val="2100"/>
              </a:spcAft>
              <a:buClr>
                <a:schemeClr val="accent1"/>
              </a:buClr>
              <a:buSzPts val="1500"/>
              <a:buFont typeface="Lato"/>
              <a:buChar char="■"/>
              <a:defRPr sz="1500">
                <a:solidFill>
                  <a:schemeClr val="accent1"/>
                </a:solidFill>
                <a:latin typeface="Lato"/>
                <a:ea typeface="Lato"/>
                <a:cs typeface="Lato"/>
                <a:sym typeface="Lato"/>
              </a:defRPr>
            </a:lvl9pPr>
          </a:lstStyle>
          <a:p/>
        </p:txBody>
      </p:sp>
      <p:sp>
        <p:nvSpPr>
          <p:cNvPr id="298" name="Google Shape;298;p16"/>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lvl="0" rtl="0" algn="r">
              <a:buNone/>
              <a:defRPr sz="1300">
                <a:solidFill>
                  <a:schemeClr val="accent1"/>
                </a:solidFill>
                <a:latin typeface="Lato"/>
                <a:ea typeface="Lato"/>
                <a:cs typeface="Lato"/>
                <a:sym typeface="Lato"/>
              </a:defRPr>
            </a:lvl1pPr>
            <a:lvl2pPr lvl="1" rtl="0" algn="r">
              <a:buNone/>
              <a:defRPr sz="1300">
                <a:solidFill>
                  <a:schemeClr val="accent1"/>
                </a:solidFill>
                <a:latin typeface="Lato"/>
                <a:ea typeface="Lato"/>
                <a:cs typeface="Lato"/>
                <a:sym typeface="Lato"/>
              </a:defRPr>
            </a:lvl2pPr>
            <a:lvl3pPr lvl="2" rtl="0" algn="r">
              <a:buNone/>
              <a:defRPr sz="1300">
                <a:solidFill>
                  <a:schemeClr val="accent1"/>
                </a:solidFill>
                <a:latin typeface="Lato"/>
                <a:ea typeface="Lato"/>
                <a:cs typeface="Lato"/>
                <a:sym typeface="Lato"/>
              </a:defRPr>
            </a:lvl3pPr>
            <a:lvl4pPr lvl="3" rtl="0" algn="r">
              <a:buNone/>
              <a:defRPr sz="1300">
                <a:solidFill>
                  <a:schemeClr val="accent1"/>
                </a:solidFill>
                <a:latin typeface="Lato"/>
                <a:ea typeface="Lato"/>
                <a:cs typeface="Lato"/>
                <a:sym typeface="Lato"/>
              </a:defRPr>
            </a:lvl4pPr>
            <a:lvl5pPr lvl="4" rtl="0" algn="r">
              <a:buNone/>
              <a:defRPr sz="1300">
                <a:solidFill>
                  <a:schemeClr val="accent1"/>
                </a:solidFill>
                <a:latin typeface="Lato"/>
                <a:ea typeface="Lato"/>
                <a:cs typeface="Lato"/>
                <a:sym typeface="Lato"/>
              </a:defRPr>
            </a:lvl5pPr>
            <a:lvl6pPr lvl="5" rtl="0" algn="r">
              <a:buNone/>
              <a:defRPr sz="1300">
                <a:solidFill>
                  <a:schemeClr val="accent1"/>
                </a:solidFill>
                <a:latin typeface="Lato"/>
                <a:ea typeface="Lato"/>
                <a:cs typeface="Lato"/>
                <a:sym typeface="Lato"/>
              </a:defRPr>
            </a:lvl6pPr>
            <a:lvl7pPr lvl="6" rtl="0" algn="r">
              <a:buNone/>
              <a:defRPr sz="1300">
                <a:solidFill>
                  <a:schemeClr val="accent1"/>
                </a:solidFill>
                <a:latin typeface="Lato"/>
                <a:ea typeface="Lato"/>
                <a:cs typeface="Lato"/>
                <a:sym typeface="Lato"/>
              </a:defRPr>
            </a:lvl7pPr>
            <a:lvl8pPr lvl="7" rtl="0" algn="r">
              <a:buNone/>
              <a:defRPr sz="1300">
                <a:solidFill>
                  <a:schemeClr val="accent1"/>
                </a:solidFill>
                <a:latin typeface="Lato"/>
                <a:ea typeface="Lato"/>
                <a:cs typeface="Lato"/>
                <a:sym typeface="Lato"/>
              </a:defRPr>
            </a:lvl8pPr>
            <a:lvl9pPr lvl="8" rtl="0" algn="r">
              <a:buNone/>
              <a:defRPr sz="13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mc:AlternateContent>
    <mc:Choice Requires="p14">
      <p:transition spd="slow" p14:dur="1000">
        <p:push dir="r"/>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9.png"/><Relationship Id="rId7" Type="http://schemas.openxmlformats.org/officeDocument/2006/relationships/image" Target="../media/image3.png"/><Relationship Id="rId8"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github.com/jhaber-zz/web_tool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image" Target="../media/image11.png"/><Relationship Id="rId7"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81" name="Shape 381"/>
        <p:cNvGrpSpPr/>
        <p:nvPr/>
      </p:nvGrpSpPr>
      <p:grpSpPr>
        <a:xfrm>
          <a:off x="0" y="0"/>
          <a:ext cx="0" cy="0"/>
          <a:chOff x="0" y="0"/>
          <a:chExt cx="0" cy="0"/>
        </a:xfrm>
      </p:grpSpPr>
      <p:sp>
        <p:nvSpPr>
          <p:cNvPr id="382" name="Google Shape;382;p29"/>
          <p:cNvSpPr txBox="1"/>
          <p:nvPr>
            <p:ph idx="1" type="subTitle"/>
          </p:nvPr>
        </p:nvSpPr>
        <p:spPr>
          <a:xfrm>
            <a:off x="1019450" y="2487188"/>
            <a:ext cx="6040500" cy="1141500"/>
          </a:xfrm>
          <a:prstGeom prst="rect">
            <a:avLst/>
          </a:prstGeom>
          <a:no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Clr>
                <a:schemeClr val="lt2"/>
              </a:buClr>
              <a:buFont typeface="Arial"/>
              <a:buNone/>
            </a:pPr>
            <a:r>
              <a:rPr i="1" lang="en-US" sz="3400">
                <a:solidFill>
                  <a:srgbClr val="000000"/>
                </a:solidFill>
              </a:rPr>
              <a:t>How to capture web corpora with nothing but a lasso</a:t>
            </a:r>
            <a:endParaRPr i="1" sz="3400">
              <a:solidFill>
                <a:srgbClr val="000000"/>
              </a:solidFill>
            </a:endParaRPr>
          </a:p>
        </p:txBody>
      </p:sp>
      <p:sp>
        <p:nvSpPr>
          <p:cNvPr id="383" name="Google Shape;383;p29"/>
          <p:cNvSpPr txBox="1"/>
          <p:nvPr/>
        </p:nvSpPr>
        <p:spPr>
          <a:xfrm>
            <a:off x="1019450" y="3951025"/>
            <a:ext cx="9144000" cy="2907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Font typeface="Arial"/>
              <a:buNone/>
            </a:pPr>
            <a:r>
              <a:rPr i="1" lang="en-US" sz="2400">
                <a:latin typeface="Nunito"/>
                <a:ea typeface="Nunito"/>
                <a:cs typeface="Nunito"/>
                <a:sym typeface="Nunito"/>
              </a:rPr>
              <a:t>Flash talk</a:t>
            </a:r>
            <a:r>
              <a:rPr i="1" lang="en-US" sz="2400" u="none" cap="none" strike="noStrike">
                <a:latin typeface="Nunito"/>
                <a:ea typeface="Nunito"/>
                <a:cs typeface="Nunito"/>
                <a:sym typeface="Nunito"/>
              </a:rPr>
              <a:t> for </a:t>
            </a:r>
            <a:r>
              <a:rPr i="1" lang="en-US" sz="2400">
                <a:latin typeface="Nunito"/>
                <a:ea typeface="Nunito"/>
                <a:cs typeface="Nunito"/>
                <a:sym typeface="Nunito"/>
              </a:rPr>
              <a:t>SICSS 2019</a:t>
            </a:r>
            <a:endParaRPr i="1">
              <a:latin typeface="Nunito"/>
              <a:ea typeface="Nunito"/>
              <a:cs typeface="Nunito"/>
              <a:sym typeface="Nunito"/>
            </a:endParaRPr>
          </a:p>
          <a:p>
            <a:pPr indent="0" lvl="0" marL="0" marR="0" rtl="0" algn="l">
              <a:lnSpc>
                <a:spcPct val="90000"/>
              </a:lnSpc>
              <a:spcBef>
                <a:spcPts val="1000"/>
              </a:spcBef>
              <a:spcAft>
                <a:spcPts val="0"/>
              </a:spcAft>
              <a:buClr>
                <a:schemeClr val="lt1"/>
              </a:buClr>
              <a:buFont typeface="Arial"/>
              <a:buNone/>
            </a:pPr>
            <a:r>
              <a:rPr i="1" lang="en-US" sz="2400" u="none" cap="none" strike="noStrike">
                <a:latin typeface="Nunito"/>
                <a:ea typeface="Nunito"/>
                <a:cs typeface="Nunito"/>
                <a:sym typeface="Nunito"/>
              </a:rPr>
              <a:t>By Jaren Haber, PhD Candidate, </a:t>
            </a:r>
            <a:r>
              <a:rPr i="1" lang="en-US" sz="2400">
                <a:latin typeface="Nunito"/>
                <a:ea typeface="Nunito"/>
                <a:cs typeface="Nunito"/>
                <a:sym typeface="Nunito"/>
              </a:rPr>
              <a:t>Sociology, </a:t>
            </a:r>
            <a:endParaRPr i="1" sz="2400">
              <a:latin typeface="Nunito"/>
              <a:ea typeface="Nunito"/>
              <a:cs typeface="Nunito"/>
              <a:sym typeface="Nunito"/>
            </a:endParaRPr>
          </a:p>
          <a:p>
            <a:pPr indent="0" lvl="0" marL="0" marR="0" rtl="0" algn="l">
              <a:lnSpc>
                <a:spcPct val="90000"/>
              </a:lnSpc>
              <a:spcBef>
                <a:spcPts val="1000"/>
              </a:spcBef>
              <a:spcAft>
                <a:spcPts val="0"/>
              </a:spcAft>
              <a:buClr>
                <a:schemeClr val="lt1"/>
              </a:buClr>
              <a:buFont typeface="Arial"/>
              <a:buNone/>
            </a:pPr>
            <a:r>
              <a:rPr i="1" lang="en-US" sz="2400">
                <a:latin typeface="Nunito"/>
                <a:ea typeface="Nunito"/>
                <a:cs typeface="Nunito"/>
                <a:sym typeface="Nunito"/>
              </a:rPr>
              <a:t>UC Berkeley</a:t>
            </a:r>
            <a:endParaRPr i="1" sz="2400">
              <a:latin typeface="Nunito"/>
              <a:ea typeface="Nunito"/>
              <a:cs typeface="Nunito"/>
              <a:sym typeface="Nunito"/>
            </a:endParaRPr>
          </a:p>
          <a:p>
            <a:pPr indent="0" lvl="0" marL="0" marR="0" rtl="0" algn="l">
              <a:lnSpc>
                <a:spcPct val="90000"/>
              </a:lnSpc>
              <a:spcBef>
                <a:spcPts val="1000"/>
              </a:spcBef>
              <a:spcAft>
                <a:spcPts val="0"/>
              </a:spcAft>
              <a:buClr>
                <a:schemeClr val="lt1"/>
              </a:buClr>
              <a:buFont typeface="Arial"/>
              <a:buNone/>
            </a:pPr>
            <a:r>
              <a:t/>
            </a:r>
            <a:endParaRPr i="1" sz="2400">
              <a:latin typeface="Nunito"/>
              <a:ea typeface="Nunito"/>
              <a:cs typeface="Nunito"/>
              <a:sym typeface="Nunito"/>
            </a:endParaRPr>
          </a:p>
          <a:p>
            <a:pPr indent="0" lvl="0" marL="0" marR="0" rtl="0" algn="l">
              <a:lnSpc>
                <a:spcPct val="90000"/>
              </a:lnSpc>
              <a:spcBef>
                <a:spcPts val="1000"/>
              </a:spcBef>
              <a:spcAft>
                <a:spcPts val="0"/>
              </a:spcAft>
              <a:buClr>
                <a:schemeClr val="lt1"/>
              </a:buClr>
              <a:buFont typeface="Arial"/>
              <a:buNone/>
            </a:pPr>
            <a:r>
              <a:rPr i="1" lang="en-US" sz="2400">
                <a:latin typeface="Nunito"/>
                <a:ea typeface="Nunito"/>
                <a:cs typeface="Nunito"/>
                <a:sym typeface="Nunito"/>
              </a:rPr>
              <a:t>View &amp; comment on these slides: </a:t>
            </a:r>
            <a:endParaRPr i="1" sz="2400">
              <a:latin typeface="Nunito"/>
              <a:ea typeface="Nunito"/>
              <a:cs typeface="Nunito"/>
              <a:sym typeface="Nunito"/>
            </a:endParaRPr>
          </a:p>
          <a:p>
            <a:pPr indent="0" lvl="0" marL="0" marR="0" rtl="0" algn="l">
              <a:lnSpc>
                <a:spcPct val="90000"/>
              </a:lnSpc>
              <a:spcBef>
                <a:spcPts val="1000"/>
              </a:spcBef>
              <a:spcAft>
                <a:spcPts val="0"/>
              </a:spcAft>
              <a:buClr>
                <a:schemeClr val="lt1"/>
              </a:buClr>
              <a:buFont typeface="Arial"/>
              <a:buNone/>
            </a:pPr>
            <a:r>
              <a:rPr b="1" lang="en-US" sz="2400">
                <a:solidFill>
                  <a:srgbClr val="0000FF"/>
                </a:solidFill>
                <a:latin typeface="Nunito"/>
                <a:ea typeface="Nunito"/>
                <a:cs typeface="Nunito"/>
                <a:sym typeface="Nunito"/>
              </a:rPr>
              <a:t>http://tinyurl.com/webscraping-sicss</a:t>
            </a:r>
            <a:endParaRPr b="1" sz="2400">
              <a:solidFill>
                <a:srgbClr val="0000FF"/>
              </a:solidFill>
              <a:latin typeface="Nunito"/>
              <a:ea typeface="Nunito"/>
              <a:cs typeface="Nunito"/>
              <a:sym typeface="Nunito"/>
            </a:endParaRPr>
          </a:p>
          <a:p>
            <a:pPr indent="0" lvl="0" marL="0" marR="0" rtl="0" algn="l">
              <a:lnSpc>
                <a:spcPct val="90000"/>
              </a:lnSpc>
              <a:spcBef>
                <a:spcPts val="1000"/>
              </a:spcBef>
              <a:spcAft>
                <a:spcPts val="0"/>
              </a:spcAft>
              <a:buClr>
                <a:schemeClr val="lt1"/>
              </a:buClr>
              <a:buFont typeface="Arial"/>
              <a:buNone/>
            </a:pPr>
            <a:r>
              <a:t/>
            </a:r>
            <a:endParaRPr i="1" sz="2400">
              <a:latin typeface="Nunito"/>
              <a:ea typeface="Nunito"/>
              <a:cs typeface="Nunito"/>
              <a:sym typeface="Nunito"/>
            </a:endParaRPr>
          </a:p>
        </p:txBody>
      </p:sp>
      <p:sp>
        <p:nvSpPr>
          <p:cNvPr id="384" name="Google Shape;384;p29"/>
          <p:cNvSpPr txBox="1"/>
          <p:nvPr>
            <p:ph type="ctrTitle"/>
          </p:nvPr>
        </p:nvSpPr>
        <p:spPr>
          <a:xfrm>
            <a:off x="1019450" y="740750"/>
            <a:ext cx="6040500" cy="14241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lt1"/>
              </a:buClr>
              <a:buFont typeface="Questrial"/>
              <a:buNone/>
            </a:pPr>
            <a:r>
              <a:rPr lang="en-US">
                <a:solidFill>
                  <a:srgbClr val="000000"/>
                </a:solidFill>
              </a:rPr>
              <a:t>Web-scraping the Wild West:</a:t>
            </a:r>
            <a:endParaRPr>
              <a:solidFill>
                <a:srgbClr val="000000"/>
              </a:solidFill>
            </a:endParaRPr>
          </a:p>
        </p:txBody>
      </p:sp>
      <p:pic>
        <p:nvPicPr>
          <p:cNvPr id="385" name="Google Shape;385;p29"/>
          <p:cNvPicPr preferRelativeResize="0"/>
          <p:nvPr/>
        </p:nvPicPr>
        <p:blipFill>
          <a:blip r:embed="rId3">
            <a:alphaModFix/>
          </a:blip>
          <a:stretch>
            <a:fillRect/>
          </a:stretch>
        </p:blipFill>
        <p:spPr>
          <a:xfrm>
            <a:off x="7513975" y="740750"/>
            <a:ext cx="4438976" cy="66190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1" name="Shape 461"/>
        <p:cNvGrpSpPr/>
        <p:nvPr/>
      </p:nvGrpSpPr>
      <p:grpSpPr>
        <a:xfrm>
          <a:off x="0" y="0"/>
          <a:ext cx="0" cy="0"/>
          <a:chOff x="0" y="0"/>
          <a:chExt cx="0" cy="0"/>
        </a:xfrm>
      </p:grpSpPr>
      <p:sp>
        <p:nvSpPr>
          <p:cNvPr id="462" name="Google Shape;462;p38"/>
          <p:cNvSpPr txBox="1"/>
          <p:nvPr>
            <p:ph type="title"/>
          </p:nvPr>
        </p:nvSpPr>
        <p:spPr>
          <a:xfrm>
            <a:off x="1738400" y="798100"/>
            <a:ext cx="9374100" cy="13323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Clr>
                <a:srgbClr val="000000"/>
              </a:buClr>
              <a:buSzPts val="1100"/>
              <a:buFont typeface="Arial"/>
              <a:buNone/>
            </a:pPr>
            <a:r>
              <a:rPr b="0" lang="en-US">
                <a:latin typeface="Corsiva"/>
                <a:ea typeface="Corsiva"/>
                <a:cs typeface="Corsiva"/>
                <a:sym typeface="Corsiva"/>
              </a:rPr>
              <a:t>f</a:t>
            </a:r>
            <a:r>
              <a:rPr lang="en-US">
                <a:latin typeface="Corsiva"/>
                <a:ea typeface="Corsiva"/>
                <a:cs typeface="Corsiva"/>
                <a:sym typeface="Corsiva"/>
              </a:rPr>
              <a:t> </a:t>
            </a:r>
            <a:r>
              <a:rPr b="0" lang="en-US"/>
              <a:t>+</a:t>
            </a:r>
            <a:r>
              <a:rPr b="0" lang="en-US">
                <a:latin typeface="Corsiva"/>
                <a:ea typeface="Corsiva"/>
                <a:cs typeface="Corsiva"/>
                <a:sym typeface="Corsiva"/>
              </a:rPr>
              <a:t>1</a:t>
            </a:r>
            <a:r>
              <a:rPr lang="en-US"/>
              <a:t> crawl approach: </a:t>
            </a:r>
            <a:r>
              <a:rPr b="0" lang="en-US">
                <a:latin typeface="Consolas"/>
                <a:ea typeface="Consolas"/>
                <a:cs typeface="Consolas"/>
                <a:sym typeface="Consolas"/>
              </a:rPr>
              <a:t>requests</a:t>
            </a:r>
            <a:endParaRPr b="0">
              <a:latin typeface="Consolas"/>
              <a:ea typeface="Consolas"/>
              <a:cs typeface="Consolas"/>
              <a:sym typeface="Consolas"/>
            </a:endParaRPr>
          </a:p>
        </p:txBody>
      </p:sp>
      <p:pic>
        <p:nvPicPr>
          <p:cNvPr id="463" name="Google Shape;463;p38"/>
          <p:cNvPicPr preferRelativeResize="0"/>
          <p:nvPr/>
        </p:nvPicPr>
        <p:blipFill>
          <a:blip r:embed="rId3">
            <a:alphaModFix/>
          </a:blip>
          <a:stretch>
            <a:fillRect/>
          </a:stretch>
        </p:blipFill>
        <p:spPr>
          <a:xfrm>
            <a:off x="2743200" y="1669475"/>
            <a:ext cx="6705600" cy="5029200"/>
          </a:xfrm>
          <a:prstGeom prst="rect">
            <a:avLst/>
          </a:prstGeom>
          <a:noFill/>
          <a:ln>
            <a:noFill/>
          </a:ln>
        </p:spPr>
      </p:pic>
    </p:spTree>
  </p:cSld>
  <p:clrMapOvr>
    <a:masterClrMapping/>
  </p:clrMapOvr>
  <mc:AlternateContent>
    <mc:Choice Requires="p14">
      <p:transition spd="slow" p14:dur="100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7" name="Shape 467"/>
        <p:cNvGrpSpPr/>
        <p:nvPr/>
      </p:nvGrpSpPr>
      <p:grpSpPr>
        <a:xfrm>
          <a:off x="0" y="0"/>
          <a:ext cx="0" cy="0"/>
          <a:chOff x="0" y="0"/>
          <a:chExt cx="0" cy="0"/>
        </a:xfrm>
      </p:grpSpPr>
      <p:sp>
        <p:nvSpPr>
          <p:cNvPr id="468" name="Google Shape;468;p39"/>
          <p:cNvSpPr txBox="1"/>
          <p:nvPr>
            <p:ph type="title"/>
          </p:nvPr>
        </p:nvSpPr>
        <p:spPr>
          <a:xfrm>
            <a:off x="1738400" y="798100"/>
            <a:ext cx="9374100" cy="13323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b="0" lang="en-US">
                <a:latin typeface="Corsiva"/>
                <a:ea typeface="Corsiva"/>
                <a:cs typeface="Corsiva"/>
                <a:sym typeface="Corsiva"/>
              </a:rPr>
              <a:t>f</a:t>
            </a:r>
            <a:r>
              <a:rPr lang="en-US">
                <a:latin typeface="Corsiva"/>
                <a:ea typeface="Corsiva"/>
                <a:cs typeface="Corsiva"/>
                <a:sym typeface="Corsiva"/>
              </a:rPr>
              <a:t> </a:t>
            </a:r>
            <a:r>
              <a:rPr b="0" lang="en-US"/>
              <a:t>+</a:t>
            </a:r>
            <a:r>
              <a:rPr b="0" lang="en-US">
                <a:latin typeface="Corsiva"/>
                <a:ea typeface="Corsiva"/>
                <a:cs typeface="Corsiva"/>
                <a:sym typeface="Corsiva"/>
              </a:rPr>
              <a:t>2</a:t>
            </a:r>
            <a:r>
              <a:rPr lang="en-US"/>
              <a:t> crawl approach: </a:t>
            </a:r>
            <a:r>
              <a:rPr b="0" lang="en-US">
                <a:latin typeface="Consolas"/>
                <a:ea typeface="Consolas"/>
                <a:cs typeface="Consolas"/>
                <a:sym typeface="Consolas"/>
              </a:rPr>
              <a:t>Selenium</a:t>
            </a:r>
            <a:endParaRPr b="0">
              <a:latin typeface="Consolas"/>
              <a:ea typeface="Consolas"/>
              <a:cs typeface="Consolas"/>
              <a:sym typeface="Consolas"/>
            </a:endParaRPr>
          </a:p>
        </p:txBody>
      </p:sp>
      <p:pic>
        <p:nvPicPr>
          <p:cNvPr id="469" name="Google Shape;469;p39"/>
          <p:cNvPicPr preferRelativeResize="0"/>
          <p:nvPr/>
        </p:nvPicPr>
        <p:blipFill>
          <a:blip r:embed="rId3">
            <a:alphaModFix/>
          </a:blip>
          <a:stretch>
            <a:fillRect/>
          </a:stretch>
        </p:blipFill>
        <p:spPr>
          <a:xfrm>
            <a:off x="2419825" y="1616950"/>
            <a:ext cx="6685816" cy="5014350"/>
          </a:xfrm>
          <a:prstGeom prst="rect">
            <a:avLst/>
          </a:prstGeom>
          <a:noFill/>
          <a:ln>
            <a:noFill/>
          </a:ln>
        </p:spPr>
      </p:pic>
      <p:pic>
        <p:nvPicPr>
          <p:cNvPr id="470" name="Google Shape;470;p39"/>
          <p:cNvPicPr preferRelativeResize="0"/>
          <p:nvPr/>
        </p:nvPicPr>
        <p:blipFill>
          <a:blip r:embed="rId4">
            <a:alphaModFix/>
          </a:blip>
          <a:stretch>
            <a:fillRect/>
          </a:stretch>
        </p:blipFill>
        <p:spPr>
          <a:xfrm>
            <a:off x="1642175" y="1616950"/>
            <a:ext cx="9566551" cy="5014349"/>
          </a:xfrm>
          <a:prstGeom prst="rect">
            <a:avLst/>
          </a:prstGeom>
          <a:noFill/>
          <a:ln>
            <a:noFill/>
          </a:ln>
        </p:spPr>
      </p:pic>
    </p:spTree>
  </p:cSld>
  <p:clrMapOvr>
    <a:masterClrMapping/>
  </p:clrMapOvr>
  <mc:AlternateContent>
    <mc:Choice Requires="p14">
      <p:transition spd="slow" p14:dur="100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70"/>
                                        </p:tgtEl>
                                        <p:attrNameLst>
                                          <p:attrName>style.visibility</p:attrName>
                                        </p:attrNameLst>
                                      </p:cBhvr>
                                      <p:to>
                                        <p:strVal val="visible"/>
                                      </p:to>
                                    </p:set>
                                    <p:anim calcmode="lin" valueType="num">
                                      <p:cBhvr additive="base">
                                        <p:cTn dur="1000"/>
                                        <p:tgtEl>
                                          <p:spTgt spid="47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4" name="Shape 474"/>
        <p:cNvGrpSpPr/>
        <p:nvPr/>
      </p:nvGrpSpPr>
      <p:grpSpPr>
        <a:xfrm>
          <a:off x="0" y="0"/>
          <a:ext cx="0" cy="0"/>
          <a:chOff x="0" y="0"/>
          <a:chExt cx="0" cy="0"/>
        </a:xfrm>
      </p:grpSpPr>
      <p:pic>
        <p:nvPicPr>
          <p:cNvPr id="475" name="Google Shape;475;p40"/>
          <p:cNvPicPr preferRelativeResize="0"/>
          <p:nvPr/>
        </p:nvPicPr>
        <p:blipFill>
          <a:blip r:embed="rId3">
            <a:alphaModFix/>
          </a:blip>
          <a:stretch>
            <a:fillRect/>
          </a:stretch>
        </p:blipFill>
        <p:spPr>
          <a:xfrm>
            <a:off x="190875" y="236638"/>
            <a:ext cx="11810250" cy="6384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9" name="Shape 479"/>
        <p:cNvGrpSpPr/>
        <p:nvPr/>
      </p:nvGrpSpPr>
      <p:grpSpPr>
        <a:xfrm>
          <a:off x="0" y="0"/>
          <a:ext cx="0" cy="0"/>
          <a:chOff x="0" y="0"/>
          <a:chExt cx="0" cy="0"/>
        </a:xfrm>
      </p:grpSpPr>
      <p:sp>
        <p:nvSpPr>
          <p:cNvPr id="480" name="Google Shape;480;p41"/>
          <p:cNvSpPr txBox="1"/>
          <p:nvPr>
            <p:ph type="title"/>
          </p:nvPr>
        </p:nvSpPr>
        <p:spPr>
          <a:xfrm>
            <a:off x="1141413" y="618518"/>
            <a:ext cx="9906000" cy="14787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1" name="Google Shape;481;p41"/>
          <p:cNvSpPr txBox="1"/>
          <p:nvPr>
            <p:ph idx="1" type="body"/>
          </p:nvPr>
        </p:nvSpPr>
        <p:spPr>
          <a:xfrm>
            <a:off x="1141412" y="2249487"/>
            <a:ext cx="9906000" cy="3541800"/>
          </a:xfrm>
          <a:prstGeom prst="rect">
            <a:avLst/>
          </a:prstGeom>
        </p:spPr>
        <p:txBody>
          <a:bodyPr anchorCtr="0" anchor="t" bIns="121900" lIns="121900" spcFirstLastPara="1" rIns="121900" wrap="square" tIns="121900">
            <a:noAutofit/>
          </a:bodyPr>
          <a:lstStyle/>
          <a:p>
            <a:pPr indent="-38100" lvl="0" marL="228600" rtl="0" algn="l">
              <a:spcBef>
                <a:spcPts val="1000"/>
              </a:spcBef>
              <a:spcAft>
                <a:spcPts val="2100"/>
              </a:spcAft>
              <a:buNone/>
            </a:pPr>
            <a:r>
              <a:t/>
            </a:r>
            <a:endParaRPr/>
          </a:p>
        </p:txBody>
      </p:sp>
      <p:pic>
        <p:nvPicPr>
          <p:cNvPr descr="JS AJAX HTML browser.jpg" id="482" name="Google Shape;482;p41"/>
          <p:cNvPicPr preferRelativeResize="0"/>
          <p:nvPr/>
        </p:nvPicPr>
        <p:blipFill>
          <a:blip r:embed="rId3">
            <a:alphaModFix/>
          </a:blip>
          <a:stretch>
            <a:fillRect/>
          </a:stretch>
        </p:blipFill>
        <p:spPr>
          <a:xfrm>
            <a:off x="1963762" y="71562"/>
            <a:ext cx="8264475" cy="67148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6" name="Shape 486"/>
        <p:cNvGrpSpPr/>
        <p:nvPr/>
      </p:nvGrpSpPr>
      <p:grpSpPr>
        <a:xfrm>
          <a:off x="0" y="0"/>
          <a:ext cx="0" cy="0"/>
          <a:chOff x="0" y="0"/>
          <a:chExt cx="0" cy="0"/>
        </a:xfrm>
      </p:grpSpPr>
      <p:sp>
        <p:nvSpPr>
          <p:cNvPr id="487" name="Google Shape;487;p42"/>
          <p:cNvSpPr txBox="1"/>
          <p:nvPr>
            <p:ph type="title"/>
          </p:nvPr>
        </p:nvSpPr>
        <p:spPr>
          <a:xfrm>
            <a:off x="1738400" y="798100"/>
            <a:ext cx="9374100" cy="13323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b="0" lang="en-US">
                <a:latin typeface="Consolas"/>
                <a:ea typeface="Consolas"/>
                <a:cs typeface="Consolas"/>
                <a:sym typeface="Consolas"/>
              </a:rPr>
              <a:t>Selenium</a:t>
            </a:r>
            <a:r>
              <a:rPr lang="en-US"/>
              <a:t> output</a:t>
            </a:r>
            <a:endParaRPr/>
          </a:p>
        </p:txBody>
      </p:sp>
      <p:sp>
        <p:nvSpPr>
          <p:cNvPr id="488" name="Google Shape;488;p42"/>
          <p:cNvSpPr txBox="1"/>
          <p:nvPr>
            <p:ph idx="1" type="body"/>
          </p:nvPr>
        </p:nvSpPr>
        <p:spPr>
          <a:xfrm>
            <a:off x="667900" y="2130400"/>
            <a:ext cx="10925100" cy="3911700"/>
          </a:xfrm>
          <a:prstGeom prst="rect">
            <a:avLst/>
          </a:prstGeom>
        </p:spPr>
        <p:txBody>
          <a:bodyPr anchorCtr="0" anchor="t" bIns="121900" lIns="121900" spcFirstLastPara="1" rIns="121900" wrap="square" tIns="121900">
            <a:noAutofit/>
          </a:bodyPr>
          <a:lstStyle/>
          <a:p>
            <a:pPr indent="0" lvl="0" marL="0" rtl="0" algn="l">
              <a:lnSpc>
                <a:spcPct val="100000"/>
              </a:lnSpc>
              <a:spcBef>
                <a:spcPts val="0"/>
              </a:spcBef>
              <a:spcAft>
                <a:spcPts val="0"/>
              </a:spcAft>
              <a:buNone/>
            </a:pPr>
            <a:r>
              <a:rPr lang="en-US" sz="1500">
                <a:latin typeface="Courier New"/>
                <a:ea typeface="Courier New"/>
                <a:cs typeface="Courier New"/>
                <a:sym typeface="Courier New"/>
              </a:rPr>
              <a:t>				Home			</a:t>
            </a:r>
            <a:br>
              <a:rPr lang="en-US" sz="1500">
                <a:latin typeface="Courier New"/>
                <a:ea typeface="Courier New"/>
                <a:cs typeface="Courier New"/>
                <a:sym typeface="Courier New"/>
              </a:rPr>
            </a:br>
            <a:r>
              <a:rPr lang="en-US" sz="1500">
                <a:latin typeface="Courier New"/>
                <a:ea typeface="Courier New"/>
                <a:cs typeface="Courier New"/>
                <a:sym typeface="Courier New"/>
              </a:rPr>
              <a:t>				Our School</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				...</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Mission and Vision</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Stony Point Academy is committed to provide a rigorous preparatory program that ensures all students are ready for successful post-secondary pathway. This includes an academically rich curriculum with rigorous content. It includes an expectation that students will apply their knowledge through higher-order skills, and will develop the habits of mind and character traits known to support personal standards within a student-centered environment that emphasizes the Common Core Anchor Standards for College and Career Readiness (CCR) across all content areas at every grade level. It is with this preparation that students will become contributing members of the local and global communities.</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Stony Point Academy</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Building Future Leaders</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Select Language</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Job Opportunities</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Contact us</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Website Issues</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        				Home        			</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        				Our School        			</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			Mission and Vision			</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			Bell Schedule			</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			Meet our Staff			</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			SARC			</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			Food Services			</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			Instructional Programs			</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			Emergency Information			</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			WASC			</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        				Admissions        			</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        				Counseling        			</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			College &amp; Career Readiness			</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        				Parents        			</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			Community Service			</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			Student Handbook			</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			Newsletter		</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&gt;	</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			Past Newsletters			</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        				Home Study        			</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        				Contact Us        			</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			Map			</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        				Middle School &amp; High School        			</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&lt;div style="display:none;"&gt;&lt;img src="//pixel.quantserve.com/pixel/p-0dYLvhSGGqUWo.gif?labels=l10,u19285727.u19285727s888345291258728173" border="0" height="1" width="1" alt="Quantcast"/&gt;&lt;/div&gt;</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t/>
            </a:r>
            <a:endParaRPr sz="1500">
              <a:latin typeface="Courier New"/>
              <a:ea typeface="Courier New"/>
              <a:cs typeface="Courier New"/>
              <a:sym typeface="Courier New"/>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2" name="Shape 492"/>
        <p:cNvGrpSpPr/>
        <p:nvPr/>
      </p:nvGrpSpPr>
      <p:grpSpPr>
        <a:xfrm>
          <a:off x="0" y="0"/>
          <a:ext cx="0" cy="0"/>
          <a:chOff x="0" y="0"/>
          <a:chExt cx="0" cy="0"/>
        </a:xfrm>
      </p:grpSpPr>
      <p:sp>
        <p:nvSpPr>
          <p:cNvPr id="493" name="Google Shape;493;p43"/>
          <p:cNvSpPr txBox="1"/>
          <p:nvPr>
            <p:ph type="title"/>
          </p:nvPr>
        </p:nvSpPr>
        <p:spPr>
          <a:xfrm>
            <a:off x="1738400" y="798100"/>
            <a:ext cx="9374100" cy="13323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a:t>Limits of </a:t>
            </a:r>
            <a:r>
              <a:rPr b="0" lang="en-US">
                <a:latin typeface="Consolas"/>
                <a:ea typeface="Consolas"/>
                <a:cs typeface="Consolas"/>
                <a:sym typeface="Consolas"/>
              </a:rPr>
              <a:t>Selenium</a:t>
            </a:r>
            <a:endParaRPr b="0">
              <a:latin typeface="Consolas"/>
              <a:ea typeface="Consolas"/>
              <a:cs typeface="Consolas"/>
              <a:sym typeface="Consolas"/>
            </a:endParaRPr>
          </a:p>
        </p:txBody>
      </p:sp>
      <p:sp>
        <p:nvSpPr>
          <p:cNvPr id="494" name="Google Shape;494;p43"/>
          <p:cNvSpPr txBox="1"/>
          <p:nvPr>
            <p:ph idx="1" type="body"/>
          </p:nvPr>
        </p:nvSpPr>
        <p:spPr>
          <a:xfrm>
            <a:off x="667900" y="2130400"/>
            <a:ext cx="10925100" cy="3911700"/>
          </a:xfrm>
          <a:prstGeom prst="rect">
            <a:avLst/>
          </a:prstGeom>
        </p:spPr>
        <p:txBody>
          <a:bodyPr anchorCtr="0" anchor="t" bIns="121900" lIns="121900" spcFirstLastPara="1" rIns="121900" wrap="square" tIns="121900">
            <a:noAutofit/>
          </a:bodyPr>
          <a:lstStyle/>
          <a:p>
            <a:pPr indent="0" lvl="0" marL="0" rtl="0" algn="l">
              <a:lnSpc>
                <a:spcPct val="100000"/>
              </a:lnSpc>
              <a:spcBef>
                <a:spcPts val="0"/>
              </a:spcBef>
              <a:spcAft>
                <a:spcPts val="0"/>
              </a:spcAft>
              <a:buNone/>
            </a:pPr>
            <a:r>
              <a:rPr lang="en-US" sz="1500">
                <a:latin typeface="Courier New"/>
                <a:ea typeface="Courier New"/>
                <a:cs typeface="Courier New"/>
                <a:sym typeface="Courier New"/>
              </a:rPr>
              <a:t>[31mcrawler_10       |[0m 2018-04-05 21:42:10 [selenium.webdriver.remote.remote_connection] DEBUG: GET http://172.18.0.2:4444/wd/hub/session/a9700948ceef7d04568452492f07e968/element/ 0.786584017266313-80/attribute/href {"sessionId": "a9700948ceef7d04568452492f07e968", "name": "href", "id": "0.786584017266313-80"}</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[36;1mcrawler_2      |[0m </a:t>
            </a:r>
            <a:r>
              <a:rPr lang="en-US" sz="1500">
                <a:highlight>
                  <a:srgbClr val="FFFF00"/>
                </a:highlight>
                <a:latin typeface="Courier New"/>
                <a:ea typeface="Courier New"/>
                <a:cs typeface="Courier New"/>
                <a:sym typeface="Courier New"/>
              </a:rPr>
              <a:t>TypeError: can't pickle thread.lock objects</a:t>
            </a:r>
            <a:endParaRPr sz="1500">
              <a:highlight>
                <a:srgbClr val="FFFF00"/>
              </a:highlight>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[32mcrawler_5        |[0m 2018-04-05 21:41:37 [selenium.webdriver.remote.remote_connection] DEBUG: GET http://172.18.0.2:4444/wd/hub/session/dcc13b350db90f2c33fccf3a6a15f850/element/ 0.3070402879225935-111/attribute/href {"sessionId": "dcc13b350db90f2c33fccf3a6a15f850", "name": "href", "id": "0.3070402879225935-111"}</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[32;1mcrawler_9      |[0m 2018-04-05 21:42:29 [selenium.webdriver.remote.remote_connection] DEBUG: Finished Request</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[36mcrawler_6        |[0m {'appid': u'testapp',</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rPr lang="en-US" sz="1500">
                <a:latin typeface="Courier New"/>
                <a:ea typeface="Courier New"/>
                <a:cs typeface="Courier New"/>
                <a:sym typeface="Courier New"/>
              </a:rPr>
              <a:t>[35;1mcrawler_1      |[0m 2018-04-05 21:42:44 [selenium.webdriver.remote.remote_connection] DEBUG: GET http://172.18.0.2:4444/wd/hub/session/a0eaf0be3a4c7e187452951948b8a333/element/ 0.1420010272851573-52/attribute/href {"sessionId": "a0eaf0be3a4c7e187452951948b8a333", "name": "href", "id": "0.1420010272851573-52"}</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t/>
            </a:r>
            <a:endParaRPr sz="1500">
              <a:latin typeface="Courier New"/>
              <a:ea typeface="Courier New"/>
              <a:cs typeface="Courier New"/>
              <a:sym typeface="Courier New"/>
            </a:endParaRPr>
          </a:p>
          <a:p>
            <a:pPr indent="0" lvl="0" marL="0" rtl="0" algn="l">
              <a:lnSpc>
                <a:spcPct val="100000"/>
              </a:lnSpc>
              <a:spcBef>
                <a:spcPts val="0"/>
              </a:spcBef>
              <a:spcAft>
                <a:spcPts val="0"/>
              </a:spcAft>
              <a:buNone/>
            </a:pPr>
            <a:r>
              <a:t/>
            </a:r>
            <a:endParaRPr sz="1500">
              <a:latin typeface="Courier New"/>
              <a:ea typeface="Courier New"/>
              <a:cs typeface="Courier New"/>
              <a:sym typeface="Courier New"/>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8" name="Shape 498"/>
        <p:cNvGrpSpPr/>
        <p:nvPr/>
      </p:nvGrpSpPr>
      <p:grpSpPr>
        <a:xfrm>
          <a:off x="0" y="0"/>
          <a:ext cx="0" cy="0"/>
          <a:chOff x="0" y="0"/>
          <a:chExt cx="0" cy="0"/>
        </a:xfrm>
      </p:grpSpPr>
      <p:sp>
        <p:nvSpPr>
          <p:cNvPr id="499" name="Google Shape;499;p44"/>
          <p:cNvSpPr txBox="1"/>
          <p:nvPr>
            <p:ph type="title"/>
          </p:nvPr>
        </p:nvSpPr>
        <p:spPr>
          <a:xfrm>
            <a:off x="1738400" y="798100"/>
            <a:ext cx="9374100" cy="13323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b="0" lang="en-US">
                <a:latin typeface="Corsiva"/>
                <a:ea typeface="Corsiva"/>
                <a:cs typeface="Corsiva"/>
                <a:sym typeface="Corsiva"/>
              </a:rPr>
              <a:t>f</a:t>
            </a:r>
            <a:r>
              <a:rPr lang="en-US">
                <a:latin typeface="Corsiva"/>
                <a:ea typeface="Corsiva"/>
                <a:cs typeface="Corsiva"/>
                <a:sym typeface="Corsiva"/>
              </a:rPr>
              <a:t> </a:t>
            </a:r>
            <a:r>
              <a:rPr b="0" lang="en-US"/>
              <a:t>+</a:t>
            </a:r>
            <a:r>
              <a:rPr b="0" lang="en-US">
                <a:latin typeface="Corsiva"/>
                <a:ea typeface="Corsiva"/>
                <a:cs typeface="Corsiva"/>
                <a:sym typeface="Corsiva"/>
              </a:rPr>
              <a:t>3</a:t>
            </a:r>
            <a:r>
              <a:rPr lang="en-US"/>
              <a:t> crawl approach: </a:t>
            </a:r>
            <a:r>
              <a:rPr b="0" lang="en-US">
                <a:latin typeface="Consolas"/>
                <a:ea typeface="Consolas"/>
                <a:cs typeface="Consolas"/>
                <a:sym typeface="Consolas"/>
              </a:rPr>
              <a:t>S</a:t>
            </a:r>
            <a:r>
              <a:rPr b="0" lang="en-US">
                <a:latin typeface="Consolas"/>
                <a:ea typeface="Consolas"/>
                <a:cs typeface="Consolas"/>
                <a:sym typeface="Consolas"/>
              </a:rPr>
              <a:t>crapy </a:t>
            </a:r>
            <a:r>
              <a:rPr b="0" lang="en-US">
                <a:latin typeface="Consolas"/>
                <a:ea typeface="Consolas"/>
                <a:cs typeface="Consolas"/>
                <a:sym typeface="Consolas"/>
              </a:rPr>
              <a:t>C</a:t>
            </a:r>
            <a:r>
              <a:rPr b="0" lang="en-US">
                <a:latin typeface="Consolas"/>
                <a:ea typeface="Consolas"/>
                <a:cs typeface="Consolas"/>
                <a:sym typeface="Consolas"/>
              </a:rPr>
              <a:t>luster</a:t>
            </a:r>
            <a:endParaRPr b="0">
              <a:latin typeface="Consolas"/>
              <a:ea typeface="Consolas"/>
              <a:cs typeface="Consolas"/>
              <a:sym typeface="Consolas"/>
            </a:endParaRPr>
          </a:p>
        </p:txBody>
      </p:sp>
      <p:pic>
        <p:nvPicPr>
          <p:cNvPr id="500" name="Google Shape;500;p44"/>
          <p:cNvPicPr preferRelativeResize="0"/>
          <p:nvPr/>
        </p:nvPicPr>
        <p:blipFill>
          <a:blip r:embed="rId3">
            <a:alphaModFix/>
          </a:blip>
          <a:stretch>
            <a:fillRect/>
          </a:stretch>
        </p:blipFill>
        <p:spPr>
          <a:xfrm>
            <a:off x="590438" y="1985450"/>
            <a:ext cx="11011119" cy="4422799"/>
          </a:xfrm>
          <a:prstGeom prst="rect">
            <a:avLst/>
          </a:prstGeom>
          <a:noFill/>
          <a:ln>
            <a:noFill/>
          </a:ln>
        </p:spPr>
      </p:pic>
    </p:spTree>
  </p:cSld>
  <p:clrMapOvr>
    <a:masterClrMapping/>
  </p:clrMapOvr>
  <mc:AlternateContent>
    <mc:Choice Requires="p14">
      <p:transition spd="slow" p14:dur="100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4" name="Shape 504"/>
        <p:cNvGrpSpPr/>
        <p:nvPr/>
      </p:nvGrpSpPr>
      <p:grpSpPr>
        <a:xfrm>
          <a:off x="0" y="0"/>
          <a:ext cx="0" cy="0"/>
          <a:chOff x="0" y="0"/>
          <a:chExt cx="0" cy="0"/>
        </a:xfrm>
      </p:grpSpPr>
      <p:pic>
        <p:nvPicPr>
          <p:cNvPr id="505" name="Google Shape;505;p45"/>
          <p:cNvPicPr preferRelativeResize="0"/>
          <p:nvPr/>
        </p:nvPicPr>
        <p:blipFill>
          <a:blip r:embed="rId3">
            <a:alphaModFix/>
          </a:blip>
          <a:stretch>
            <a:fillRect/>
          </a:stretch>
        </p:blipFill>
        <p:spPr>
          <a:xfrm>
            <a:off x="1020063" y="0"/>
            <a:ext cx="10151870" cy="685800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9" name="Shape 509"/>
        <p:cNvGrpSpPr/>
        <p:nvPr/>
      </p:nvGrpSpPr>
      <p:grpSpPr>
        <a:xfrm>
          <a:off x="0" y="0"/>
          <a:ext cx="0" cy="0"/>
          <a:chOff x="0" y="0"/>
          <a:chExt cx="0" cy="0"/>
        </a:xfrm>
      </p:grpSpPr>
      <p:sp>
        <p:nvSpPr>
          <p:cNvPr id="510" name="Google Shape;510;p46"/>
          <p:cNvSpPr txBox="1"/>
          <p:nvPr>
            <p:ph type="title"/>
          </p:nvPr>
        </p:nvSpPr>
        <p:spPr>
          <a:xfrm>
            <a:off x="1738400" y="798100"/>
            <a:ext cx="9374100" cy="13323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b="0" lang="en-US">
                <a:latin typeface="Consolas"/>
                <a:ea typeface="Consolas"/>
                <a:cs typeface="Consolas"/>
                <a:sym typeface="Consolas"/>
              </a:rPr>
              <a:t>Scrapy Cluster</a:t>
            </a:r>
            <a:r>
              <a:rPr lang="en-US"/>
              <a:t> output</a:t>
            </a:r>
            <a:endParaRPr/>
          </a:p>
        </p:txBody>
      </p:sp>
      <p:sp>
        <p:nvSpPr>
          <p:cNvPr id="511" name="Google Shape;511;p46"/>
          <p:cNvSpPr txBox="1"/>
          <p:nvPr>
            <p:ph idx="1" type="body"/>
          </p:nvPr>
        </p:nvSpPr>
        <p:spPr>
          <a:xfrm>
            <a:off x="667900" y="2130400"/>
            <a:ext cx="10925100" cy="3911700"/>
          </a:xfrm>
          <a:prstGeom prst="rect">
            <a:avLst/>
          </a:prstGeom>
        </p:spPr>
        <p:txBody>
          <a:bodyPr anchorCtr="0" anchor="t" bIns="121900" lIns="121900" spcFirstLastPara="1" rIns="121900" wrap="square" tIns="121900">
            <a:noAutofit/>
          </a:bodyPr>
          <a:lstStyle/>
          <a:p>
            <a:pPr indent="457200" lvl="0" marL="0" rtl="0" algn="l">
              <a:lnSpc>
                <a:spcPct val="100000"/>
              </a:lnSpc>
              <a:spcBef>
                <a:spcPts val="0"/>
              </a:spcBef>
              <a:spcAft>
                <a:spcPts val="0"/>
              </a:spcAft>
              <a:buNone/>
            </a:pPr>
            <a:r>
              <a:rPr lang="en-US" sz="1500">
                <a:solidFill>
                  <a:srgbClr val="000000"/>
                </a:solidFill>
                <a:highlight>
                  <a:srgbClr val="FFFFFF"/>
                </a:highlight>
                <a:latin typeface="Courier New"/>
                <a:ea typeface="Courier New"/>
                <a:cs typeface="Courier New"/>
                <a:sym typeface="Courier New"/>
              </a:rPr>
              <a:t>            Home			</a:t>
            </a:r>
            <a:br>
              <a:rPr lang="en-US" sz="1500">
                <a:solidFill>
                  <a:srgbClr val="000000"/>
                </a:solidFill>
                <a:highlight>
                  <a:srgbClr val="FFFFFF"/>
                </a:highlight>
                <a:latin typeface="Courier New"/>
                <a:ea typeface="Courier New"/>
                <a:cs typeface="Courier New"/>
                <a:sym typeface="Courier New"/>
              </a:rPr>
            </a:br>
            <a:r>
              <a:rPr lang="en-US" sz="1500">
                <a:solidFill>
                  <a:srgbClr val="000000"/>
                </a:solidFill>
                <a:highlight>
                  <a:srgbClr val="FFFFFF"/>
                </a:highlight>
                <a:latin typeface="Courier New"/>
                <a:ea typeface="Courier New"/>
                <a:cs typeface="Courier New"/>
                <a:sym typeface="Courier New"/>
              </a:rPr>
              <a:t>				Our School			</a:t>
            </a:r>
            <a:br>
              <a:rPr lang="en-US" sz="1500">
                <a:solidFill>
                  <a:srgbClr val="000000"/>
                </a:solidFill>
                <a:highlight>
                  <a:srgbClr val="FFFFFF"/>
                </a:highlight>
                <a:latin typeface="Courier New"/>
                <a:ea typeface="Courier New"/>
                <a:cs typeface="Courier New"/>
                <a:sym typeface="Courier New"/>
              </a:rPr>
            </a:br>
            <a:r>
              <a:rPr lang="en-US" sz="1500">
                <a:solidFill>
                  <a:srgbClr val="000000"/>
                </a:solidFill>
                <a:highlight>
                  <a:srgbClr val="FFFFFF"/>
                </a:highlight>
                <a:latin typeface="Courier New"/>
                <a:ea typeface="Courier New"/>
                <a:cs typeface="Courier New"/>
                <a:sym typeface="Courier New"/>
              </a:rPr>
              <a:t>			    ...			</a:t>
            </a:r>
            <a:br>
              <a:rPr lang="en-US" sz="1500">
                <a:solidFill>
                  <a:srgbClr val="000000"/>
                </a:solidFill>
                <a:highlight>
                  <a:srgbClr val="FFFFFF"/>
                </a:highlight>
                <a:latin typeface="Courier New"/>
                <a:ea typeface="Courier New"/>
                <a:cs typeface="Courier New"/>
                <a:sym typeface="Courier New"/>
              </a:rPr>
            </a:br>
            <a:r>
              <a:rPr lang="en-US" sz="1500">
                <a:solidFill>
                  <a:srgbClr val="000000"/>
                </a:solidFill>
                <a:highlight>
                  <a:srgbClr val="FFFFFF"/>
                </a:highlight>
                <a:latin typeface="Courier New"/>
                <a:ea typeface="Courier New"/>
                <a:cs typeface="Courier New"/>
                <a:sym typeface="Courier New"/>
              </a:rPr>
              <a:t>Mission and Vision</a:t>
            </a:r>
            <a:br>
              <a:rPr lang="en-US" sz="1500">
                <a:solidFill>
                  <a:srgbClr val="000000"/>
                </a:solidFill>
                <a:highlight>
                  <a:srgbClr val="FFFFFF"/>
                </a:highlight>
                <a:latin typeface="Courier New"/>
                <a:ea typeface="Courier New"/>
                <a:cs typeface="Courier New"/>
                <a:sym typeface="Courier New"/>
              </a:rPr>
            </a:br>
            <a:r>
              <a:rPr lang="en-US" sz="1500">
                <a:solidFill>
                  <a:srgbClr val="000000"/>
                </a:solidFill>
                <a:highlight>
                  <a:srgbClr val="FFFFFF"/>
                </a:highlight>
                <a:latin typeface="Courier New"/>
                <a:ea typeface="Courier New"/>
                <a:cs typeface="Courier New"/>
                <a:sym typeface="Courier New"/>
              </a:rPr>
              <a:t>﻿</a:t>
            </a:r>
            <a:br>
              <a:rPr lang="en-US" sz="1500">
                <a:solidFill>
                  <a:srgbClr val="000000"/>
                </a:solidFill>
                <a:highlight>
                  <a:srgbClr val="FFFFFF"/>
                </a:highlight>
                <a:latin typeface="Courier New"/>
                <a:ea typeface="Courier New"/>
                <a:cs typeface="Courier New"/>
                <a:sym typeface="Courier New"/>
              </a:rPr>
            </a:br>
            <a:r>
              <a:rPr lang="en-US" sz="1500">
                <a:solidFill>
                  <a:srgbClr val="000000"/>
                </a:solidFill>
                <a:highlight>
                  <a:srgbClr val="FFFFFF"/>
                </a:highlight>
                <a:latin typeface="Courier New"/>
                <a:ea typeface="Courier New"/>
                <a:cs typeface="Courier New"/>
                <a:sym typeface="Courier New"/>
              </a:rPr>
              <a:t>Stony Point Academy is committed to provide a rigorous preparatory program that ensures all students are ready for successful post-secondary pathway. This includes an academically rich curriculum with rigorous content. It includes an expectation that students will apply their knowledge through higher-order skills, and will develop the habits of mind and character traits known to support personal standards within a student-centered environment that emphasizes the Common Core Anchor Standards for College and Career Readiness (CCR) across all content areas at every grade level. It is with this preparation that students will become contributing members of the local and global communities.</a:t>
            </a:r>
            <a:br>
              <a:rPr lang="en-US" sz="1500">
                <a:solidFill>
                  <a:srgbClr val="000000"/>
                </a:solidFill>
                <a:highlight>
                  <a:srgbClr val="FFFFFF"/>
                </a:highlight>
                <a:latin typeface="Courier New"/>
                <a:ea typeface="Courier New"/>
                <a:cs typeface="Courier New"/>
                <a:sym typeface="Courier New"/>
              </a:rPr>
            </a:br>
            <a:r>
              <a:rPr lang="en-US" sz="1500">
                <a:solidFill>
                  <a:srgbClr val="000000"/>
                </a:solidFill>
                <a:highlight>
                  <a:srgbClr val="FFFFFF"/>
                </a:highlight>
                <a:latin typeface="Courier New"/>
                <a:ea typeface="Courier New"/>
                <a:cs typeface="Courier New"/>
                <a:sym typeface="Courier New"/>
              </a:rPr>
              <a:t>Stony Point Academy</a:t>
            </a:r>
            <a:br>
              <a:rPr lang="en-US" sz="1500">
                <a:solidFill>
                  <a:srgbClr val="000000"/>
                </a:solidFill>
                <a:highlight>
                  <a:srgbClr val="FFFFFF"/>
                </a:highlight>
                <a:latin typeface="Courier New"/>
                <a:ea typeface="Courier New"/>
                <a:cs typeface="Courier New"/>
                <a:sym typeface="Courier New"/>
              </a:rPr>
            </a:br>
            <a:r>
              <a:rPr lang="en-US" sz="1500">
                <a:solidFill>
                  <a:srgbClr val="000000"/>
                </a:solidFill>
                <a:highlight>
                  <a:srgbClr val="FFFFFF"/>
                </a:highlight>
                <a:latin typeface="Courier New"/>
                <a:ea typeface="Courier New"/>
                <a:cs typeface="Courier New"/>
                <a:sym typeface="Courier New"/>
              </a:rPr>
              <a:t>Building Future Leaders</a:t>
            </a:r>
            <a:br>
              <a:rPr lang="en-US" sz="1500">
                <a:solidFill>
                  <a:srgbClr val="000000"/>
                </a:solidFill>
                <a:highlight>
                  <a:srgbClr val="FFFFFF"/>
                </a:highlight>
                <a:latin typeface="Courier New"/>
                <a:ea typeface="Courier New"/>
                <a:cs typeface="Courier New"/>
                <a:sym typeface="Courier New"/>
              </a:rPr>
            </a:br>
            <a:r>
              <a:rPr lang="en-US" sz="1500">
                <a:solidFill>
                  <a:srgbClr val="000000"/>
                </a:solidFill>
                <a:highlight>
                  <a:srgbClr val="FFFFFF"/>
                </a:highlight>
                <a:latin typeface="Courier New"/>
                <a:ea typeface="Courier New"/>
                <a:cs typeface="Courier New"/>
                <a:sym typeface="Courier New"/>
              </a:rPr>
              <a:t>Job Opportunities</a:t>
            </a:r>
            <a:br>
              <a:rPr lang="en-US" sz="1500">
                <a:solidFill>
                  <a:srgbClr val="000000"/>
                </a:solidFill>
                <a:highlight>
                  <a:srgbClr val="FFFFFF"/>
                </a:highlight>
                <a:latin typeface="Courier New"/>
                <a:ea typeface="Courier New"/>
                <a:cs typeface="Courier New"/>
                <a:sym typeface="Courier New"/>
              </a:rPr>
            </a:br>
            <a:r>
              <a:rPr lang="en-US" sz="1500">
                <a:solidFill>
                  <a:srgbClr val="000000"/>
                </a:solidFill>
                <a:highlight>
                  <a:srgbClr val="FFFFFF"/>
                </a:highlight>
                <a:latin typeface="Courier New"/>
                <a:ea typeface="Courier New"/>
                <a:cs typeface="Courier New"/>
                <a:sym typeface="Courier New"/>
              </a:rPr>
              <a:t>Contact us</a:t>
            </a:r>
            <a:br>
              <a:rPr lang="en-US" sz="1500">
                <a:solidFill>
                  <a:srgbClr val="000000"/>
                </a:solidFill>
                <a:highlight>
                  <a:srgbClr val="FFFFFF"/>
                </a:highlight>
                <a:latin typeface="Courier New"/>
                <a:ea typeface="Courier New"/>
                <a:cs typeface="Courier New"/>
                <a:sym typeface="Courier New"/>
              </a:rPr>
            </a:br>
            <a:r>
              <a:rPr lang="en-US" sz="1500">
                <a:solidFill>
                  <a:srgbClr val="000000"/>
                </a:solidFill>
                <a:highlight>
                  <a:srgbClr val="FFFFFF"/>
                </a:highlight>
                <a:latin typeface="Courier New"/>
                <a:ea typeface="Courier New"/>
                <a:cs typeface="Courier New"/>
                <a:sym typeface="Courier New"/>
              </a:rPr>
              <a:t>Website Issues</a:t>
            </a:r>
            <a:br>
              <a:rPr lang="en-US" sz="1500">
                <a:solidFill>
                  <a:srgbClr val="000000"/>
                </a:solidFill>
                <a:highlight>
                  <a:srgbClr val="FFFFFF"/>
                </a:highlight>
                <a:latin typeface="Courier New"/>
                <a:ea typeface="Courier New"/>
                <a:cs typeface="Courier New"/>
                <a:sym typeface="Courier New"/>
              </a:rPr>
            </a:br>
            <a:r>
              <a:rPr lang="en-US" sz="1500">
                <a:solidFill>
                  <a:srgbClr val="000000"/>
                </a:solidFill>
                <a:highlight>
                  <a:srgbClr val="FFFFFF"/>
                </a:highlight>
                <a:latin typeface="Courier New"/>
                <a:ea typeface="Courier New"/>
                <a:cs typeface="Courier New"/>
                <a:sym typeface="Courier New"/>
              </a:rPr>
              <a:t>        				Home        			</a:t>
            </a:r>
            <a:br>
              <a:rPr lang="en-US" sz="1500">
                <a:solidFill>
                  <a:srgbClr val="000000"/>
                </a:solidFill>
                <a:highlight>
                  <a:srgbClr val="FFFFFF"/>
                </a:highlight>
                <a:latin typeface="Courier New"/>
                <a:ea typeface="Courier New"/>
                <a:cs typeface="Courier New"/>
                <a:sym typeface="Courier New"/>
              </a:rPr>
            </a:br>
            <a:r>
              <a:rPr lang="en-US" sz="1500">
                <a:solidFill>
                  <a:srgbClr val="000000"/>
                </a:solidFill>
                <a:highlight>
                  <a:srgbClr val="FFFFFF"/>
                </a:highlight>
                <a:latin typeface="Courier New"/>
                <a:ea typeface="Courier New"/>
                <a:cs typeface="Courier New"/>
                <a:sym typeface="Courier New"/>
              </a:rPr>
              <a:t>        				Our School        			</a:t>
            </a:r>
            <a:br>
              <a:rPr lang="en-US" sz="1500">
                <a:solidFill>
                  <a:srgbClr val="000000"/>
                </a:solidFill>
                <a:highlight>
                  <a:srgbClr val="FFFFFF"/>
                </a:highlight>
                <a:latin typeface="Courier New"/>
                <a:ea typeface="Courier New"/>
                <a:cs typeface="Courier New"/>
                <a:sym typeface="Courier New"/>
              </a:rPr>
            </a:br>
            <a:r>
              <a:rPr lang="en-US" sz="1500">
                <a:solidFill>
                  <a:srgbClr val="000000"/>
                </a:solidFill>
                <a:highlight>
                  <a:srgbClr val="FFFFFF"/>
                </a:highlight>
                <a:latin typeface="Courier New"/>
                <a:ea typeface="Courier New"/>
                <a:cs typeface="Courier New"/>
                <a:sym typeface="Courier New"/>
              </a:rPr>
              <a:t>			Mission and Vision			</a:t>
            </a:r>
            <a:br>
              <a:rPr lang="en-US" sz="1500">
                <a:solidFill>
                  <a:srgbClr val="000000"/>
                </a:solidFill>
                <a:highlight>
                  <a:srgbClr val="FFFFFF"/>
                </a:highlight>
                <a:latin typeface="Courier New"/>
                <a:ea typeface="Courier New"/>
                <a:cs typeface="Courier New"/>
                <a:sym typeface="Courier New"/>
              </a:rPr>
            </a:br>
            <a:r>
              <a:rPr lang="en-US" sz="1500">
                <a:solidFill>
                  <a:srgbClr val="000000"/>
                </a:solidFill>
                <a:highlight>
                  <a:srgbClr val="FFFFFF"/>
                </a:highlight>
                <a:latin typeface="Courier New"/>
                <a:ea typeface="Courier New"/>
                <a:cs typeface="Courier New"/>
                <a:sym typeface="Courier New"/>
              </a:rPr>
              <a:t>			Bell Schedule			</a:t>
            </a:r>
            <a:br>
              <a:rPr lang="en-US" sz="1500">
                <a:solidFill>
                  <a:srgbClr val="000000"/>
                </a:solidFill>
                <a:highlight>
                  <a:srgbClr val="FFFFFF"/>
                </a:highlight>
                <a:latin typeface="Courier New"/>
                <a:ea typeface="Courier New"/>
                <a:cs typeface="Courier New"/>
                <a:sym typeface="Courier New"/>
              </a:rPr>
            </a:br>
            <a:r>
              <a:rPr lang="en-US" sz="1500">
                <a:solidFill>
                  <a:srgbClr val="000000"/>
                </a:solidFill>
                <a:highlight>
                  <a:srgbClr val="FFFFFF"/>
                </a:highlight>
                <a:latin typeface="Courier New"/>
                <a:ea typeface="Courier New"/>
                <a:cs typeface="Courier New"/>
                <a:sym typeface="Courier New"/>
              </a:rPr>
              <a:t>			Meet our Staff			</a:t>
            </a:r>
            <a:br>
              <a:rPr lang="en-US" sz="1500">
                <a:solidFill>
                  <a:srgbClr val="000000"/>
                </a:solidFill>
                <a:highlight>
                  <a:srgbClr val="FFFFFF"/>
                </a:highlight>
                <a:latin typeface="Courier New"/>
                <a:ea typeface="Courier New"/>
                <a:cs typeface="Courier New"/>
                <a:sym typeface="Courier New"/>
              </a:rPr>
            </a:br>
            <a:r>
              <a:rPr lang="en-US" sz="1500">
                <a:solidFill>
                  <a:srgbClr val="000000"/>
                </a:solidFill>
                <a:highlight>
                  <a:srgbClr val="FFFFFF"/>
                </a:highlight>
                <a:latin typeface="Courier New"/>
                <a:ea typeface="Courier New"/>
                <a:cs typeface="Courier New"/>
                <a:sym typeface="Courier New"/>
              </a:rPr>
              <a:t>			SARC			</a:t>
            </a:r>
            <a:br>
              <a:rPr lang="en-US" sz="1500">
                <a:solidFill>
                  <a:srgbClr val="000000"/>
                </a:solidFill>
                <a:highlight>
                  <a:srgbClr val="FFFFFF"/>
                </a:highlight>
                <a:latin typeface="Courier New"/>
                <a:ea typeface="Courier New"/>
                <a:cs typeface="Courier New"/>
                <a:sym typeface="Courier New"/>
              </a:rPr>
            </a:br>
            <a:r>
              <a:rPr lang="en-US" sz="1500">
                <a:solidFill>
                  <a:srgbClr val="000000"/>
                </a:solidFill>
                <a:highlight>
                  <a:srgbClr val="FFFFFF"/>
                </a:highlight>
                <a:latin typeface="Courier New"/>
                <a:ea typeface="Courier New"/>
                <a:cs typeface="Courier New"/>
                <a:sym typeface="Courier New"/>
              </a:rPr>
              <a:t>			Food Services			</a:t>
            </a:r>
            <a:br>
              <a:rPr lang="en-US" sz="1500">
                <a:solidFill>
                  <a:srgbClr val="000000"/>
                </a:solidFill>
                <a:highlight>
                  <a:srgbClr val="FFFFFF"/>
                </a:highlight>
                <a:latin typeface="Courier New"/>
                <a:ea typeface="Courier New"/>
                <a:cs typeface="Courier New"/>
                <a:sym typeface="Courier New"/>
              </a:rPr>
            </a:br>
            <a:r>
              <a:rPr lang="en-US" sz="1500">
                <a:solidFill>
                  <a:srgbClr val="000000"/>
                </a:solidFill>
                <a:highlight>
                  <a:srgbClr val="FFFFFF"/>
                </a:highlight>
                <a:latin typeface="Courier New"/>
                <a:ea typeface="Courier New"/>
                <a:cs typeface="Courier New"/>
                <a:sym typeface="Courier New"/>
              </a:rPr>
              <a:t>			Instructional Programs			</a:t>
            </a:r>
            <a:br>
              <a:rPr lang="en-US" sz="1500">
                <a:solidFill>
                  <a:srgbClr val="000000"/>
                </a:solidFill>
                <a:highlight>
                  <a:srgbClr val="FFFFFF"/>
                </a:highlight>
                <a:latin typeface="Courier New"/>
                <a:ea typeface="Courier New"/>
                <a:cs typeface="Courier New"/>
                <a:sym typeface="Courier New"/>
              </a:rPr>
            </a:br>
            <a:r>
              <a:rPr lang="en-US" sz="1500">
                <a:solidFill>
                  <a:srgbClr val="000000"/>
                </a:solidFill>
                <a:highlight>
                  <a:srgbClr val="FFFFFF"/>
                </a:highlight>
                <a:latin typeface="Courier New"/>
                <a:ea typeface="Courier New"/>
                <a:cs typeface="Courier New"/>
                <a:sym typeface="Courier New"/>
              </a:rPr>
              <a:t>			Emergency Information			</a:t>
            </a:r>
            <a:br>
              <a:rPr lang="en-US" sz="1500">
                <a:solidFill>
                  <a:srgbClr val="000000"/>
                </a:solidFill>
                <a:highlight>
                  <a:srgbClr val="FFFFFF"/>
                </a:highlight>
                <a:latin typeface="Courier New"/>
                <a:ea typeface="Courier New"/>
                <a:cs typeface="Courier New"/>
                <a:sym typeface="Courier New"/>
              </a:rPr>
            </a:br>
            <a:r>
              <a:rPr lang="en-US" sz="1500">
                <a:solidFill>
                  <a:srgbClr val="000000"/>
                </a:solidFill>
                <a:highlight>
                  <a:srgbClr val="FFFFFF"/>
                </a:highlight>
                <a:latin typeface="Courier New"/>
                <a:ea typeface="Courier New"/>
                <a:cs typeface="Courier New"/>
                <a:sym typeface="Courier New"/>
              </a:rPr>
              <a:t>			WASC			</a:t>
            </a:r>
            <a:br>
              <a:rPr lang="en-US" sz="1500">
                <a:solidFill>
                  <a:srgbClr val="000000"/>
                </a:solidFill>
                <a:highlight>
                  <a:srgbClr val="FFFFFF"/>
                </a:highlight>
                <a:latin typeface="Courier New"/>
                <a:ea typeface="Courier New"/>
                <a:cs typeface="Courier New"/>
                <a:sym typeface="Courier New"/>
              </a:rPr>
            </a:br>
            <a:r>
              <a:rPr lang="en-US" sz="1500">
                <a:solidFill>
                  <a:srgbClr val="000000"/>
                </a:solidFill>
                <a:highlight>
                  <a:srgbClr val="FFFFFF"/>
                </a:highlight>
                <a:latin typeface="Courier New"/>
                <a:ea typeface="Courier New"/>
                <a:cs typeface="Courier New"/>
                <a:sym typeface="Courier New"/>
              </a:rPr>
              <a:t>        				Counseling        			</a:t>
            </a:r>
            <a:br>
              <a:rPr lang="en-US" sz="1500">
                <a:solidFill>
                  <a:srgbClr val="000000"/>
                </a:solidFill>
                <a:highlight>
                  <a:srgbClr val="FFFFFF"/>
                </a:highlight>
                <a:latin typeface="Courier New"/>
                <a:ea typeface="Courier New"/>
                <a:cs typeface="Courier New"/>
                <a:sym typeface="Courier New"/>
              </a:rPr>
            </a:br>
            <a:r>
              <a:rPr lang="en-US" sz="1500">
                <a:solidFill>
                  <a:srgbClr val="000000"/>
                </a:solidFill>
                <a:highlight>
                  <a:srgbClr val="FFFFFF"/>
                </a:highlight>
                <a:latin typeface="Courier New"/>
                <a:ea typeface="Courier New"/>
                <a:cs typeface="Courier New"/>
                <a:sym typeface="Courier New"/>
              </a:rPr>
              <a:t>			College &amp; Career Readiness			</a:t>
            </a:r>
            <a:br>
              <a:rPr lang="en-US" sz="1500">
                <a:solidFill>
                  <a:srgbClr val="000000"/>
                </a:solidFill>
                <a:highlight>
                  <a:srgbClr val="FFFFFF"/>
                </a:highlight>
                <a:latin typeface="Courier New"/>
                <a:ea typeface="Courier New"/>
                <a:cs typeface="Courier New"/>
                <a:sym typeface="Courier New"/>
              </a:rPr>
            </a:br>
            <a:r>
              <a:rPr lang="en-US" sz="1500">
                <a:solidFill>
                  <a:srgbClr val="000000"/>
                </a:solidFill>
                <a:highlight>
                  <a:srgbClr val="FFFFFF"/>
                </a:highlight>
                <a:latin typeface="Courier New"/>
                <a:ea typeface="Courier New"/>
                <a:cs typeface="Courier New"/>
                <a:sym typeface="Courier New"/>
              </a:rPr>
              <a:t>        				Parents        			</a:t>
            </a:r>
            <a:br>
              <a:rPr lang="en-US" sz="1500">
                <a:solidFill>
                  <a:srgbClr val="000000"/>
                </a:solidFill>
                <a:highlight>
                  <a:srgbClr val="FFFFFF"/>
                </a:highlight>
                <a:latin typeface="Courier New"/>
                <a:ea typeface="Courier New"/>
                <a:cs typeface="Courier New"/>
                <a:sym typeface="Courier New"/>
              </a:rPr>
            </a:br>
            <a:r>
              <a:rPr lang="en-US" sz="1500">
                <a:solidFill>
                  <a:srgbClr val="000000"/>
                </a:solidFill>
                <a:highlight>
                  <a:srgbClr val="FFFFFF"/>
                </a:highlight>
                <a:latin typeface="Courier New"/>
                <a:ea typeface="Courier New"/>
                <a:cs typeface="Courier New"/>
                <a:sym typeface="Courier New"/>
              </a:rPr>
              <a:t>			Community Service			</a:t>
            </a:r>
            <a:br>
              <a:rPr lang="en-US" sz="1500">
                <a:solidFill>
                  <a:srgbClr val="000000"/>
                </a:solidFill>
                <a:highlight>
                  <a:srgbClr val="FFFFFF"/>
                </a:highlight>
                <a:latin typeface="Courier New"/>
                <a:ea typeface="Courier New"/>
                <a:cs typeface="Courier New"/>
                <a:sym typeface="Courier New"/>
              </a:rPr>
            </a:br>
            <a:r>
              <a:rPr lang="en-US" sz="1500">
                <a:solidFill>
                  <a:srgbClr val="000000"/>
                </a:solidFill>
                <a:highlight>
                  <a:srgbClr val="FFFFFF"/>
                </a:highlight>
                <a:latin typeface="Courier New"/>
                <a:ea typeface="Courier New"/>
                <a:cs typeface="Courier New"/>
                <a:sym typeface="Courier New"/>
              </a:rPr>
              <a:t>			Student Handbook			</a:t>
            </a:r>
            <a:br>
              <a:rPr lang="en-US" sz="1500">
                <a:solidFill>
                  <a:srgbClr val="000000"/>
                </a:solidFill>
                <a:highlight>
                  <a:srgbClr val="FFFFFF"/>
                </a:highlight>
                <a:latin typeface="Courier New"/>
                <a:ea typeface="Courier New"/>
                <a:cs typeface="Courier New"/>
                <a:sym typeface="Courier New"/>
              </a:rPr>
            </a:br>
            <a:r>
              <a:rPr lang="en-US" sz="1500">
                <a:solidFill>
                  <a:srgbClr val="000000"/>
                </a:solidFill>
                <a:highlight>
                  <a:srgbClr val="FFFFFF"/>
                </a:highlight>
                <a:latin typeface="Courier New"/>
                <a:ea typeface="Courier New"/>
                <a:cs typeface="Courier New"/>
                <a:sym typeface="Courier New"/>
              </a:rPr>
              <a:t>			Newsletter		</a:t>
            </a:r>
            <a:br>
              <a:rPr lang="en-US" sz="1500">
                <a:solidFill>
                  <a:srgbClr val="000000"/>
                </a:solidFill>
                <a:highlight>
                  <a:srgbClr val="FFFFFF"/>
                </a:highlight>
                <a:latin typeface="Courier New"/>
                <a:ea typeface="Courier New"/>
                <a:cs typeface="Courier New"/>
                <a:sym typeface="Courier New"/>
              </a:rPr>
            </a:br>
            <a:r>
              <a:rPr lang="en-US" sz="1500">
                <a:solidFill>
                  <a:srgbClr val="000000"/>
                </a:solidFill>
                <a:highlight>
                  <a:srgbClr val="FFFFFF"/>
                </a:highlight>
                <a:latin typeface="Courier New"/>
                <a:ea typeface="Courier New"/>
                <a:cs typeface="Courier New"/>
                <a:sym typeface="Courier New"/>
              </a:rPr>
              <a:t>&gt;	</a:t>
            </a:r>
            <a:br>
              <a:rPr lang="en-US" sz="1500">
                <a:solidFill>
                  <a:srgbClr val="000000"/>
                </a:solidFill>
                <a:highlight>
                  <a:srgbClr val="FFFFFF"/>
                </a:highlight>
                <a:latin typeface="Courier New"/>
                <a:ea typeface="Courier New"/>
                <a:cs typeface="Courier New"/>
                <a:sym typeface="Courier New"/>
              </a:rPr>
            </a:br>
            <a:r>
              <a:rPr lang="en-US" sz="1500">
                <a:solidFill>
                  <a:srgbClr val="000000"/>
                </a:solidFill>
                <a:highlight>
                  <a:srgbClr val="FFFFFF"/>
                </a:highlight>
                <a:latin typeface="Courier New"/>
                <a:ea typeface="Courier New"/>
                <a:cs typeface="Courier New"/>
                <a:sym typeface="Courier New"/>
              </a:rPr>
              <a:t>			Past Newsletters			</a:t>
            </a:r>
            <a:br>
              <a:rPr lang="en-US" sz="1500">
                <a:solidFill>
                  <a:srgbClr val="000000"/>
                </a:solidFill>
                <a:highlight>
                  <a:srgbClr val="FFFFFF"/>
                </a:highlight>
                <a:latin typeface="Courier New"/>
                <a:ea typeface="Courier New"/>
                <a:cs typeface="Courier New"/>
                <a:sym typeface="Courier New"/>
              </a:rPr>
            </a:br>
            <a:r>
              <a:rPr lang="en-US" sz="1500">
                <a:solidFill>
                  <a:srgbClr val="000000"/>
                </a:solidFill>
                <a:highlight>
                  <a:srgbClr val="FFFFFF"/>
                </a:highlight>
                <a:latin typeface="Courier New"/>
                <a:ea typeface="Courier New"/>
                <a:cs typeface="Courier New"/>
                <a:sym typeface="Courier New"/>
              </a:rPr>
              <a:t>        				Home Study        			</a:t>
            </a:r>
            <a:br>
              <a:rPr lang="en-US" sz="1500">
                <a:solidFill>
                  <a:srgbClr val="000000"/>
                </a:solidFill>
                <a:highlight>
                  <a:srgbClr val="FFFFFF"/>
                </a:highlight>
                <a:latin typeface="Courier New"/>
                <a:ea typeface="Courier New"/>
                <a:cs typeface="Courier New"/>
                <a:sym typeface="Courier New"/>
              </a:rPr>
            </a:br>
            <a:r>
              <a:rPr lang="en-US" sz="1500">
                <a:solidFill>
                  <a:srgbClr val="000000"/>
                </a:solidFill>
                <a:highlight>
                  <a:srgbClr val="FFFFFF"/>
                </a:highlight>
                <a:latin typeface="Courier New"/>
                <a:ea typeface="Courier New"/>
                <a:cs typeface="Courier New"/>
                <a:sym typeface="Courier New"/>
              </a:rPr>
              <a:t>        				Contact Us        			</a:t>
            </a:r>
            <a:br>
              <a:rPr lang="en-US" sz="1500">
                <a:solidFill>
                  <a:srgbClr val="000000"/>
                </a:solidFill>
                <a:highlight>
                  <a:srgbClr val="FFFFFF"/>
                </a:highlight>
                <a:latin typeface="Courier New"/>
                <a:ea typeface="Courier New"/>
                <a:cs typeface="Courier New"/>
                <a:sym typeface="Courier New"/>
              </a:rPr>
            </a:br>
            <a:r>
              <a:rPr lang="en-US" sz="1500">
                <a:solidFill>
                  <a:srgbClr val="000000"/>
                </a:solidFill>
                <a:highlight>
                  <a:srgbClr val="FFFFFF"/>
                </a:highlight>
                <a:latin typeface="Courier New"/>
                <a:ea typeface="Courier New"/>
                <a:cs typeface="Courier New"/>
                <a:sym typeface="Courier New"/>
              </a:rPr>
              <a:t>			Map			</a:t>
            </a:r>
            <a:br>
              <a:rPr lang="en-US" sz="1500">
                <a:solidFill>
                  <a:srgbClr val="000000"/>
                </a:solidFill>
                <a:highlight>
                  <a:srgbClr val="FFFFFF"/>
                </a:highlight>
                <a:latin typeface="Courier New"/>
                <a:ea typeface="Courier New"/>
                <a:cs typeface="Courier New"/>
                <a:sym typeface="Courier New"/>
              </a:rPr>
            </a:br>
            <a:r>
              <a:rPr lang="en-US" sz="1500">
                <a:solidFill>
                  <a:srgbClr val="000000"/>
                </a:solidFill>
                <a:highlight>
                  <a:srgbClr val="FFFFFF"/>
                </a:highlight>
                <a:latin typeface="Courier New"/>
                <a:ea typeface="Courier New"/>
                <a:cs typeface="Courier New"/>
                <a:sym typeface="Courier New"/>
              </a:rPr>
              <a:t>        				Middle School &amp; High School</a:t>
            </a:r>
            <a:endParaRPr sz="1500">
              <a:solidFill>
                <a:srgbClr val="000000"/>
              </a:solidFill>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None/>
            </a:pPr>
            <a:r>
              <a:t/>
            </a:r>
            <a:endParaRPr sz="1500">
              <a:solidFill>
                <a:srgbClr val="283C46"/>
              </a:solidFill>
              <a:highlight>
                <a:srgbClr val="FAF8F7"/>
              </a:highlight>
              <a:latin typeface="Courier New"/>
              <a:ea typeface="Courier New"/>
              <a:cs typeface="Courier New"/>
              <a:sym typeface="Courier New"/>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5" name="Shape 515"/>
        <p:cNvGrpSpPr/>
        <p:nvPr/>
      </p:nvGrpSpPr>
      <p:grpSpPr>
        <a:xfrm>
          <a:off x="0" y="0"/>
          <a:ext cx="0" cy="0"/>
          <a:chOff x="0" y="0"/>
          <a:chExt cx="0" cy="0"/>
        </a:xfrm>
      </p:grpSpPr>
      <p:sp>
        <p:nvSpPr>
          <p:cNvPr id="516" name="Google Shape;516;p47"/>
          <p:cNvSpPr txBox="1"/>
          <p:nvPr>
            <p:ph type="title"/>
          </p:nvPr>
        </p:nvSpPr>
        <p:spPr>
          <a:xfrm>
            <a:off x="1141413" y="618518"/>
            <a:ext cx="9906000" cy="14787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a:t>WGET RESULTS OF 300 SCHOOLS</a:t>
            </a:r>
            <a:endParaRPr/>
          </a:p>
        </p:txBody>
      </p:sp>
      <p:sp>
        <p:nvSpPr>
          <p:cNvPr id="517" name="Google Shape;517;p47"/>
          <p:cNvSpPr txBox="1"/>
          <p:nvPr>
            <p:ph idx="1" type="body"/>
          </p:nvPr>
        </p:nvSpPr>
        <p:spPr>
          <a:xfrm>
            <a:off x="1141412" y="2249487"/>
            <a:ext cx="9906000" cy="3541800"/>
          </a:xfrm>
          <a:prstGeom prst="rect">
            <a:avLst/>
          </a:prstGeom>
        </p:spPr>
        <p:txBody>
          <a:bodyPr anchorCtr="0" anchor="t" bIns="121900" lIns="121900" spcFirstLastPara="1" rIns="121900" wrap="square" tIns="121900">
            <a:noAutofit/>
          </a:bodyPr>
          <a:lstStyle/>
          <a:p>
            <a:pPr indent="-419100" lvl="0" marL="457200" rtl="0" algn="l">
              <a:spcBef>
                <a:spcPts val="1000"/>
              </a:spcBef>
              <a:spcAft>
                <a:spcPts val="0"/>
              </a:spcAft>
              <a:buSzPts val="3000"/>
              <a:buChar char="•"/>
            </a:pPr>
            <a:r>
              <a:rPr lang="en-US"/>
              <a:t>162 … full data</a:t>
            </a:r>
            <a:endParaRPr/>
          </a:p>
          <a:p>
            <a:pPr indent="-419100" lvl="0" marL="457200" rtl="0" algn="l">
              <a:spcBef>
                <a:spcPts val="0"/>
              </a:spcBef>
              <a:spcAft>
                <a:spcPts val="0"/>
              </a:spcAft>
              <a:buSzPts val="3000"/>
              <a:buChar char="•"/>
            </a:pPr>
            <a:r>
              <a:rPr lang="en-US"/>
              <a:t>17 … no data</a:t>
            </a:r>
            <a:endParaRPr/>
          </a:p>
        </p:txBody>
      </p:sp>
      <p:pic>
        <p:nvPicPr>
          <p:cNvPr id="518" name="Google Shape;518;p47" title="Points scored"/>
          <p:cNvPicPr preferRelativeResize="0"/>
          <p:nvPr/>
        </p:nvPicPr>
        <p:blipFill>
          <a:blip r:embed="rId3">
            <a:alphaModFix/>
          </a:blip>
          <a:stretch>
            <a:fillRect/>
          </a:stretch>
        </p:blipFill>
        <p:spPr>
          <a:xfrm>
            <a:off x="550424" y="0"/>
            <a:ext cx="11091141"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9" name="Shape 389"/>
        <p:cNvGrpSpPr/>
        <p:nvPr/>
      </p:nvGrpSpPr>
      <p:grpSpPr>
        <a:xfrm>
          <a:off x="0" y="0"/>
          <a:ext cx="0" cy="0"/>
          <a:chOff x="0" y="0"/>
          <a:chExt cx="0" cy="0"/>
        </a:xfrm>
      </p:grpSpPr>
      <p:pic>
        <p:nvPicPr>
          <p:cNvPr id="390" name="Google Shape;390;p30"/>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391" name="Google Shape;391;p30"/>
          <p:cNvPicPr preferRelativeResize="0"/>
          <p:nvPr/>
        </p:nvPicPr>
        <p:blipFill>
          <a:blip r:embed="rId4">
            <a:alphaModFix/>
          </a:blip>
          <a:stretch>
            <a:fillRect/>
          </a:stretch>
        </p:blipFill>
        <p:spPr>
          <a:xfrm>
            <a:off x="0" y="0"/>
            <a:ext cx="7342334" cy="5024666"/>
          </a:xfrm>
          <a:prstGeom prst="rect">
            <a:avLst/>
          </a:prstGeom>
          <a:noFill/>
          <a:ln>
            <a:noFill/>
          </a:ln>
        </p:spPr>
      </p:pic>
      <p:pic>
        <p:nvPicPr>
          <p:cNvPr id="392" name="Google Shape;392;p30"/>
          <p:cNvPicPr preferRelativeResize="0"/>
          <p:nvPr/>
        </p:nvPicPr>
        <p:blipFill>
          <a:blip r:embed="rId5">
            <a:alphaModFix/>
          </a:blip>
          <a:stretch>
            <a:fillRect/>
          </a:stretch>
        </p:blipFill>
        <p:spPr>
          <a:xfrm>
            <a:off x="5454016" y="1550500"/>
            <a:ext cx="6737986" cy="5307501"/>
          </a:xfrm>
          <a:prstGeom prst="rect">
            <a:avLst/>
          </a:prstGeom>
          <a:noFill/>
          <a:ln>
            <a:noFill/>
          </a:ln>
        </p:spPr>
      </p:pic>
      <p:pic>
        <p:nvPicPr>
          <p:cNvPr id="393" name="Google Shape;393;p30"/>
          <p:cNvPicPr preferRelativeResize="0"/>
          <p:nvPr/>
        </p:nvPicPr>
        <p:blipFill>
          <a:blip r:embed="rId6">
            <a:alphaModFix/>
          </a:blip>
          <a:stretch>
            <a:fillRect/>
          </a:stretch>
        </p:blipFill>
        <p:spPr>
          <a:xfrm>
            <a:off x="0" y="2788100"/>
            <a:ext cx="6443597" cy="4069900"/>
          </a:xfrm>
          <a:prstGeom prst="rect">
            <a:avLst/>
          </a:prstGeom>
          <a:noFill/>
          <a:ln>
            <a:noFill/>
          </a:ln>
        </p:spPr>
      </p:pic>
      <p:pic>
        <p:nvPicPr>
          <p:cNvPr id="394" name="Google Shape;394;p30"/>
          <p:cNvPicPr preferRelativeResize="0"/>
          <p:nvPr/>
        </p:nvPicPr>
        <p:blipFill>
          <a:blip r:embed="rId7">
            <a:alphaModFix/>
          </a:blip>
          <a:stretch>
            <a:fillRect/>
          </a:stretch>
        </p:blipFill>
        <p:spPr>
          <a:xfrm>
            <a:off x="6816667" y="0"/>
            <a:ext cx="4836566" cy="5932966"/>
          </a:xfrm>
          <a:prstGeom prst="rect">
            <a:avLst/>
          </a:prstGeom>
          <a:noFill/>
          <a:ln>
            <a:noFill/>
          </a:ln>
        </p:spPr>
      </p:pic>
      <p:pic>
        <p:nvPicPr>
          <p:cNvPr id="395" name="Google Shape;395;p30"/>
          <p:cNvPicPr preferRelativeResize="0"/>
          <p:nvPr/>
        </p:nvPicPr>
        <p:blipFill>
          <a:blip r:embed="rId8">
            <a:alphaModFix/>
          </a:blip>
          <a:stretch>
            <a:fillRect/>
          </a:stretch>
        </p:blipFill>
        <p:spPr>
          <a:xfrm>
            <a:off x="2949924" y="517533"/>
            <a:ext cx="5612543" cy="584976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2" name="Shape 522"/>
        <p:cNvGrpSpPr/>
        <p:nvPr/>
      </p:nvGrpSpPr>
      <p:grpSpPr>
        <a:xfrm>
          <a:off x="0" y="0"/>
          <a:ext cx="0" cy="0"/>
          <a:chOff x="0" y="0"/>
          <a:chExt cx="0" cy="0"/>
        </a:xfrm>
      </p:grpSpPr>
      <p:sp>
        <p:nvSpPr>
          <p:cNvPr id="523" name="Google Shape;523;p48"/>
          <p:cNvSpPr txBox="1"/>
          <p:nvPr>
            <p:ph type="title"/>
          </p:nvPr>
        </p:nvSpPr>
        <p:spPr>
          <a:xfrm>
            <a:off x="1738400" y="798100"/>
            <a:ext cx="9374100" cy="13323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a:t>Take-aways</a:t>
            </a:r>
            <a:endParaRPr/>
          </a:p>
        </p:txBody>
      </p:sp>
      <p:sp>
        <p:nvSpPr>
          <p:cNvPr id="524" name="Google Shape;524;p48"/>
          <p:cNvSpPr txBox="1"/>
          <p:nvPr>
            <p:ph idx="1" type="body"/>
          </p:nvPr>
        </p:nvSpPr>
        <p:spPr>
          <a:xfrm>
            <a:off x="1738400" y="2653400"/>
            <a:ext cx="9374100" cy="3388800"/>
          </a:xfrm>
          <a:prstGeom prst="rect">
            <a:avLst/>
          </a:prstGeom>
        </p:spPr>
        <p:txBody>
          <a:bodyPr anchorCtr="0" anchor="t" bIns="121900" lIns="121900" spcFirstLastPara="1" rIns="121900" wrap="square" tIns="121900">
            <a:noAutofit/>
          </a:bodyPr>
          <a:lstStyle/>
          <a:p>
            <a:pPr indent="-400050" lvl="0" marL="457200" rtl="0" algn="l">
              <a:spcBef>
                <a:spcPts val="0"/>
              </a:spcBef>
              <a:spcAft>
                <a:spcPts val="0"/>
              </a:spcAft>
              <a:buSzPts val="2700"/>
              <a:buChar char="●"/>
            </a:pPr>
            <a:r>
              <a:rPr lang="en-US" sz="2700"/>
              <a:t>Web-crawling new corpora (still) the Wild West</a:t>
            </a:r>
            <a:endParaRPr sz="2700"/>
          </a:p>
          <a:p>
            <a:pPr indent="-400050" lvl="0" marL="457200" rtl="0" algn="l">
              <a:spcBef>
                <a:spcPts val="0"/>
              </a:spcBef>
              <a:spcAft>
                <a:spcPts val="0"/>
              </a:spcAft>
              <a:buSzPts val="2700"/>
              <a:buChar char="●"/>
            </a:pPr>
            <a:r>
              <a:rPr lang="en-US" sz="2700"/>
              <a:t>But don’t “reinvent the flat tire”</a:t>
            </a:r>
            <a:endParaRPr sz="2700"/>
          </a:p>
          <a:p>
            <a:pPr indent="-400050" lvl="0" marL="457200" rtl="0" algn="l">
              <a:spcBef>
                <a:spcPts val="0"/>
              </a:spcBef>
              <a:spcAft>
                <a:spcPts val="0"/>
              </a:spcAft>
              <a:buSzPts val="2700"/>
              <a:buChar char="●"/>
            </a:pPr>
            <a:r>
              <a:rPr lang="en-US" sz="2700"/>
              <a:t>Cornerstone web-scraping tool (for Python): </a:t>
            </a:r>
            <a:r>
              <a:rPr lang="en-US" sz="2700">
                <a:latin typeface="Consolas"/>
                <a:ea typeface="Consolas"/>
                <a:cs typeface="Consolas"/>
                <a:sym typeface="Consolas"/>
              </a:rPr>
              <a:t>scrapy</a:t>
            </a:r>
            <a:endParaRPr sz="2700">
              <a:latin typeface="Consolas"/>
              <a:ea typeface="Consolas"/>
              <a:cs typeface="Consolas"/>
              <a:sym typeface="Consolas"/>
            </a:endParaRPr>
          </a:p>
          <a:p>
            <a:pPr indent="-400050" lvl="1" marL="914400" rtl="0" algn="l">
              <a:spcBef>
                <a:spcPts val="0"/>
              </a:spcBef>
              <a:spcAft>
                <a:spcPts val="0"/>
              </a:spcAft>
              <a:buSzPts val="2700"/>
              <a:buChar char="○"/>
            </a:pPr>
            <a:r>
              <a:rPr lang="en-US" sz="2700"/>
              <a:t>Flexible, fast, strong community</a:t>
            </a:r>
            <a:endParaRPr sz="2700">
              <a:latin typeface="Consolas"/>
              <a:ea typeface="Consolas"/>
              <a:cs typeface="Consolas"/>
              <a:sym typeface="Consolas"/>
            </a:endParaRPr>
          </a:p>
          <a:p>
            <a:pPr indent="-400050" lvl="0" marL="457200" rtl="0" algn="l">
              <a:spcBef>
                <a:spcPts val="0"/>
              </a:spcBef>
              <a:spcAft>
                <a:spcPts val="0"/>
              </a:spcAft>
              <a:buSzPts val="2700"/>
              <a:buChar char="●"/>
            </a:pPr>
            <a:r>
              <a:rPr lang="en-US" sz="2700"/>
              <a:t>Scrapy tutorial, URL scraper, etc.:</a:t>
            </a:r>
            <a:endParaRPr sz="2700"/>
          </a:p>
          <a:p>
            <a:pPr indent="-400050" lvl="1" marL="914400" rtl="0" algn="l">
              <a:spcBef>
                <a:spcPts val="0"/>
              </a:spcBef>
              <a:spcAft>
                <a:spcPts val="0"/>
              </a:spcAft>
              <a:buSzPts val="2700"/>
              <a:buChar char="○"/>
            </a:pPr>
            <a:r>
              <a:rPr lang="en-US" sz="2400" u="sng">
                <a:solidFill>
                  <a:schemeClr val="accent5"/>
                </a:solidFill>
                <a:latin typeface="Consolas"/>
                <a:ea typeface="Consolas"/>
                <a:cs typeface="Consolas"/>
                <a:sym typeface="Consolas"/>
                <a:hlinkClick r:id="rId3"/>
              </a:rPr>
              <a:t>https://github.com/jhaber-zz/web_tools/</a:t>
            </a:r>
            <a:r>
              <a:rPr lang="en-US" sz="2400">
                <a:latin typeface="Consolas"/>
                <a:ea typeface="Consolas"/>
                <a:cs typeface="Consolas"/>
                <a:sym typeface="Consolas"/>
              </a:rPr>
              <a:t> </a:t>
            </a:r>
            <a:r>
              <a:rPr lang="en-US" sz="2700"/>
              <a:t> </a:t>
            </a:r>
            <a:endParaRPr sz="2700"/>
          </a:p>
        </p:txBody>
      </p:sp>
    </p:spTree>
  </p:cSld>
  <p:clrMapOvr>
    <a:masterClrMapping/>
  </p:clrMapOvr>
  <mc:AlternateContent>
    <mc:Choice Requires="p14">
      <p:transition spd="slow" p14:dur="100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4">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8" name="Shape 528"/>
        <p:cNvGrpSpPr/>
        <p:nvPr/>
      </p:nvGrpSpPr>
      <p:grpSpPr>
        <a:xfrm>
          <a:off x="0" y="0"/>
          <a:ext cx="0" cy="0"/>
          <a:chOff x="0" y="0"/>
          <a:chExt cx="0" cy="0"/>
        </a:xfrm>
      </p:grpSpPr>
      <p:pic>
        <p:nvPicPr>
          <p:cNvPr id="529" name="Google Shape;529;p49"/>
          <p:cNvPicPr preferRelativeResize="0"/>
          <p:nvPr/>
        </p:nvPicPr>
        <p:blipFill>
          <a:blip r:embed="rId3">
            <a:alphaModFix/>
          </a:blip>
          <a:stretch>
            <a:fillRect/>
          </a:stretch>
        </p:blipFill>
        <p:spPr>
          <a:xfrm>
            <a:off x="1" y="0"/>
            <a:ext cx="12192000" cy="6858003"/>
          </a:xfrm>
          <a:prstGeom prst="rect">
            <a:avLst/>
          </a:prstGeom>
          <a:noFill/>
          <a:ln>
            <a:noFill/>
          </a:ln>
        </p:spPr>
      </p:pic>
      <p:sp>
        <p:nvSpPr>
          <p:cNvPr id="530" name="Google Shape;530;p49"/>
          <p:cNvSpPr txBox="1"/>
          <p:nvPr>
            <p:ph type="title"/>
          </p:nvPr>
        </p:nvSpPr>
        <p:spPr>
          <a:xfrm>
            <a:off x="1738400" y="798100"/>
            <a:ext cx="9374100" cy="13323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a:t>Thanks for your attention!</a:t>
            </a:r>
            <a:endParaRPr/>
          </a:p>
        </p:txBody>
      </p:sp>
      <p:sp>
        <p:nvSpPr>
          <p:cNvPr id="531" name="Google Shape;531;p49"/>
          <p:cNvSpPr txBox="1"/>
          <p:nvPr>
            <p:ph idx="1" type="body"/>
          </p:nvPr>
        </p:nvSpPr>
        <p:spPr>
          <a:xfrm>
            <a:off x="1738400" y="2130400"/>
            <a:ext cx="4691100" cy="16941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sz="2400">
                <a:solidFill>
                  <a:srgbClr val="FFFFFF"/>
                </a:solidFill>
                <a:latin typeface="Consolas"/>
                <a:ea typeface="Consolas"/>
                <a:cs typeface="Consolas"/>
                <a:sym typeface="Consolas"/>
              </a:rPr>
              <a:t>Jaren Haber</a:t>
            </a:r>
            <a:endParaRPr sz="2400">
              <a:solidFill>
                <a:srgbClr val="FFFFFF"/>
              </a:solidFill>
              <a:latin typeface="Consolas"/>
              <a:ea typeface="Consolas"/>
              <a:cs typeface="Consolas"/>
              <a:sym typeface="Consolas"/>
            </a:endParaRPr>
          </a:p>
          <a:p>
            <a:pPr indent="0" lvl="0" marL="0" rtl="0" algn="l">
              <a:spcBef>
                <a:spcPts val="0"/>
              </a:spcBef>
              <a:spcAft>
                <a:spcPts val="0"/>
              </a:spcAft>
              <a:buNone/>
            </a:pPr>
            <a:r>
              <a:rPr lang="en-US" sz="2400">
                <a:solidFill>
                  <a:srgbClr val="FFFFFF"/>
                </a:solidFill>
                <a:latin typeface="Consolas"/>
                <a:ea typeface="Consolas"/>
                <a:cs typeface="Consolas"/>
                <a:sym typeface="Consolas"/>
              </a:rPr>
              <a:t>jhaber@berkeley.edu</a:t>
            </a:r>
            <a:endParaRPr sz="2400">
              <a:solidFill>
                <a:srgbClr val="FFFFFF"/>
              </a:solidFill>
              <a:latin typeface="Consolas"/>
              <a:ea typeface="Consolas"/>
              <a:cs typeface="Consolas"/>
              <a:sym typeface="Consolas"/>
            </a:endParaRPr>
          </a:p>
          <a:p>
            <a:pPr indent="0" lvl="0" marL="0" rtl="0" algn="l">
              <a:spcBef>
                <a:spcPts val="2100"/>
              </a:spcBef>
              <a:spcAft>
                <a:spcPts val="0"/>
              </a:spcAft>
              <a:buNone/>
            </a:pPr>
            <a:r>
              <a:t/>
            </a:r>
            <a:endParaRPr sz="2400">
              <a:solidFill>
                <a:srgbClr val="FFFFFF"/>
              </a:solidFill>
              <a:latin typeface="Consolas"/>
              <a:ea typeface="Consolas"/>
              <a:cs typeface="Consolas"/>
              <a:sym typeface="Consola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9" name="Shape 399"/>
        <p:cNvGrpSpPr/>
        <p:nvPr/>
      </p:nvGrpSpPr>
      <p:grpSpPr>
        <a:xfrm>
          <a:off x="0" y="0"/>
          <a:ext cx="0" cy="0"/>
          <a:chOff x="0" y="0"/>
          <a:chExt cx="0" cy="0"/>
        </a:xfrm>
      </p:grpSpPr>
      <p:sp>
        <p:nvSpPr>
          <p:cNvPr id="400" name="Google Shape;400;p31"/>
          <p:cNvSpPr txBox="1"/>
          <p:nvPr>
            <p:ph type="title"/>
          </p:nvPr>
        </p:nvSpPr>
        <p:spPr>
          <a:xfrm>
            <a:off x="1708600" y="853800"/>
            <a:ext cx="9374100" cy="13323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a:t>Web-scraping decision hierarchy</a:t>
            </a:r>
            <a:endParaRPr/>
          </a:p>
        </p:txBody>
      </p:sp>
      <p:grpSp>
        <p:nvGrpSpPr>
          <p:cNvPr id="401" name="Google Shape;401;p31"/>
          <p:cNvGrpSpPr/>
          <p:nvPr/>
        </p:nvGrpSpPr>
        <p:grpSpPr>
          <a:xfrm>
            <a:off x="137450" y="2367188"/>
            <a:ext cx="3635509" cy="4643665"/>
            <a:chOff x="0" y="1189989"/>
            <a:chExt cx="2726700" cy="3482836"/>
          </a:xfrm>
        </p:grpSpPr>
        <p:sp>
          <p:nvSpPr>
            <p:cNvPr id="402" name="Google Shape;402;p31"/>
            <p:cNvSpPr/>
            <p:nvPr/>
          </p:nvSpPr>
          <p:spPr>
            <a:xfrm>
              <a:off x="0" y="1189989"/>
              <a:ext cx="2726700" cy="669000"/>
            </a:xfrm>
            <a:prstGeom prst="homePlate">
              <a:avLst>
                <a:gd fmla="val 50000" name="adj"/>
              </a:avLst>
            </a:prstGeom>
            <a:solidFill>
              <a:srgbClr val="802017"/>
            </a:solidFill>
            <a:ln>
              <a:noFill/>
            </a:ln>
          </p:spPr>
          <p:txBody>
            <a:bodyPr anchorCtr="0" anchor="ctr" bIns="121900" lIns="121900" spcFirstLastPara="1" rIns="121900" wrap="square" tIns="121900">
              <a:noAutofit/>
            </a:bodyPr>
            <a:lstStyle/>
            <a:p>
              <a:pPr indent="457200" lvl="0" marL="0" rtl="0" algn="l">
                <a:spcBef>
                  <a:spcPts val="0"/>
                </a:spcBef>
                <a:spcAft>
                  <a:spcPts val="0"/>
                </a:spcAft>
                <a:buNone/>
              </a:pPr>
              <a:r>
                <a:rPr lang="en-US" sz="2400">
                  <a:solidFill>
                    <a:srgbClr val="FFFFFF"/>
                  </a:solidFill>
                  <a:latin typeface="Roboto"/>
                  <a:ea typeface="Roboto"/>
                  <a:cs typeface="Roboto"/>
                  <a:sym typeface="Roboto"/>
                </a:rPr>
                <a:t> Existing data</a:t>
              </a:r>
              <a:endParaRPr sz="2400">
                <a:solidFill>
                  <a:srgbClr val="FFFFFF"/>
                </a:solidFill>
                <a:latin typeface="Roboto"/>
                <a:ea typeface="Roboto"/>
                <a:cs typeface="Roboto"/>
                <a:sym typeface="Roboto"/>
              </a:endParaRPr>
            </a:p>
          </p:txBody>
        </p:sp>
        <p:sp>
          <p:nvSpPr>
            <p:cNvPr id="403" name="Google Shape;403;p31"/>
            <p:cNvSpPr txBox="1"/>
            <p:nvPr/>
          </p:nvSpPr>
          <p:spPr>
            <a:xfrm>
              <a:off x="410850" y="2057125"/>
              <a:ext cx="1905000" cy="26157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None/>
              </a:pPr>
              <a:r>
                <a:rPr lang="en-US" sz="2700">
                  <a:latin typeface="Nunito"/>
                  <a:ea typeface="Nunito"/>
                  <a:cs typeface="Nunito"/>
                  <a:sym typeface="Nunito"/>
                </a:rPr>
                <a:t>No scraping</a:t>
              </a:r>
              <a:endParaRPr sz="2700">
                <a:latin typeface="Nunito"/>
                <a:ea typeface="Nunito"/>
                <a:cs typeface="Nunito"/>
                <a:sym typeface="Nunito"/>
              </a:endParaRPr>
            </a:p>
          </p:txBody>
        </p:sp>
      </p:grpSp>
      <p:grpSp>
        <p:nvGrpSpPr>
          <p:cNvPr id="404" name="Google Shape;404;p31"/>
          <p:cNvGrpSpPr/>
          <p:nvPr/>
        </p:nvGrpSpPr>
        <p:grpSpPr>
          <a:xfrm>
            <a:off x="3155275" y="2366902"/>
            <a:ext cx="3388315" cy="4643951"/>
            <a:chOff x="2263425" y="1189775"/>
            <a:chExt cx="2541300" cy="3483050"/>
          </a:xfrm>
        </p:grpSpPr>
        <p:sp>
          <p:nvSpPr>
            <p:cNvPr id="405" name="Google Shape;405;p31"/>
            <p:cNvSpPr/>
            <p:nvPr/>
          </p:nvSpPr>
          <p:spPr>
            <a:xfrm>
              <a:off x="2263425" y="1189775"/>
              <a:ext cx="2541300" cy="669000"/>
            </a:xfrm>
            <a:prstGeom prst="chevron">
              <a:avLst>
                <a:gd fmla="val 50000" name="adj"/>
              </a:avLst>
            </a:prstGeom>
            <a:solidFill>
              <a:srgbClr val="A72A1E"/>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US" sz="2400">
                  <a:solidFill>
                    <a:srgbClr val="FFFFFF"/>
                  </a:solidFill>
                  <a:latin typeface="Roboto"/>
                  <a:ea typeface="Roboto"/>
                  <a:cs typeface="Roboto"/>
                  <a:sym typeface="Roboto"/>
                </a:rPr>
                <a:t>  Web API</a:t>
              </a:r>
              <a:endParaRPr sz="2400">
                <a:solidFill>
                  <a:srgbClr val="FFFFFF"/>
                </a:solidFill>
                <a:latin typeface="Roboto"/>
                <a:ea typeface="Roboto"/>
                <a:cs typeface="Roboto"/>
                <a:sym typeface="Roboto"/>
              </a:endParaRPr>
            </a:p>
          </p:txBody>
        </p:sp>
        <p:sp>
          <p:nvSpPr>
            <p:cNvPr id="406" name="Google Shape;406;p31"/>
            <p:cNvSpPr txBox="1"/>
            <p:nvPr/>
          </p:nvSpPr>
          <p:spPr>
            <a:xfrm>
              <a:off x="2512202" y="2057125"/>
              <a:ext cx="1905000" cy="26157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None/>
              </a:pPr>
              <a:r>
                <a:rPr lang="en-US" sz="2700">
                  <a:latin typeface="Nunito"/>
                  <a:ea typeface="Nunito"/>
                  <a:cs typeface="Nunito"/>
                  <a:sym typeface="Nunito"/>
                </a:rPr>
                <a:t>  Easy scraping</a:t>
              </a:r>
              <a:endParaRPr sz="2700">
                <a:latin typeface="Nunito"/>
                <a:ea typeface="Nunito"/>
                <a:cs typeface="Nunito"/>
                <a:sym typeface="Nunito"/>
              </a:endParaRPr>
            </a:p>
          </p:txBody>
        </p:sp>
      </p:grpSp>
      <p:grpSp>
        <p:nvGrpSpPr>
          <p:cNvPr id="407" name="Google Shape;407;p31"/>
          <p:cNvGrpSpPr/>
          <p:nvPr/>
        </p:nvGrpSpPr>
        <p:grpSpPr>
          <a:xfrm>
            <a:off x="5910604" y="2366902"/>
            <a:ext cx="3388315" cy="4643951"/>
            <a:chOff x="4329974" y="1189775"/>
            <a:chExt cx="2541300" cy="3483050"/>
          </a:xfrm>
        </p:grpSpPr>
        <p:sp>
          <p:nvSpPr>
            <p:cNvPr id="408" name="Google Shape;408;p31"/>
            <p:cNvSpPr/>
            <p:nvPr/>
          </p:nvSpPr>
          <p:spPr>
            <a:xfrm>
              <a:off x="4329974" y="1189775"/>
              <a:ext cx="2541300" cy="669000"/>
            </a:xfrm>
            <a:prstGeom prst="chevron">
              <a:avLst>
                <a:gd fmla="val 50000" name="adj"/>
              </a:avLst>
            </a:prstGeom>
            <a:solidFill>
              <a:srgbClr val="B02C2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US" sz="2400">
                  <a:solidFill>
                    <a:srgbClr val="FFFFFF"/>
                  </a:solidFill>
                  <a:latin typeface="Roboto"/>
                  <a:ea typeface="Roboto"/>
                  <a:cs typeface="Roboto"/>
                  <a:sym typeface="Roboto"/>
                </a:rPr>
                <a:t> Structured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US" sz="2400">
                  <a:solidFill>
                    <a:srgbClr val="FFFFFF"/>
                  </a:solidFill>
                  <a:latin typeface="Roboto"/>
                  <a:ea typeface="Roboto"/>
                  <a:cs typeface="Roboto"/>
                  <a:sym typeface="Roboto"/>
                </a:rPr>
                <a:t> HTML</a:t>
              </a:r>
              <a:endParaRPr sz="2400">
                <a:solidFill>
                  <a:srgbClr val="FFFFFF"/>
                </a:solidFill>
                <a:latin typeface="Roboto"/>
                <a:ea typeface="Roboto"/>
                <a:cs typeface="Roboto"/>
                <a:sym typeface="Roboto"/>
              </a:endParaRPr>
            </a:p>
          </p:txBody>
        </p:sp>
        <p:sp>
          <p:nvSpPr>
            <p:cNvPr id="409" name="Google Shape;409;p31"/>
            <p:cNvSpPr txBox="1"/>
            <p:nvPr/>
          </p:nvSpPr>
          <p:spPr>
            <a:xfrm>
              <a:off x="4613553" y="2057125"/>
              <a:ext cx="1905000" cy="26157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None/>
              </a:pPr>
              <a:r>
                <a:rPr lang="en-US" sz="2700">
                  <a:latin typeface="Nunito"/>
                  <a:ea typeface="Nunito"/>
                  <a:cs typeface="Nunito"/>
                  <a:sym typeface="Nunito"/>
                </a:rPr>
                <a:t>  Structured </a:t>
              </a:r>
              <a:endParaRPr sz="2700">
                <a:latin typeface="Nunito"/>
                <a:ea typeface="Nunito"/>
                <a:cs typeface="Nunito"/>
                <a:sym typeface="Nunito"/>
              </a:endParaRPr>
            </a:p>
            <a:p>
              <a:pPr indent="0" lvl="0" marL="0" rtl="0" algn="l">
                <a:lnSpc>
                  <a:spcPct val="115000"/>
                </a:lnSpc>
                <a:spcBef>
                  <a:spcPts val="0"/>
                </a:spcBef>
                <a:spcAft>
                  <a:spcPts val="0"/>
                </a:spcAft>
                <a:buNone/>
              </a:pPr>
              <a:r>
                <a:rPr lang="en-US" sz="2700">
                  <a:latin typeface="Nunito"/>
                  <a:ea typeface="Nunito"/>
                  <a:cs typeface="Nunito"/>
                  <a:sym typeface="Nunito"/>
                </a:rPr>
                <a:t>  scraping</a:t>
              </a:r>
              <a:endParaRPr sz="2700">
                <a:latin typeface="Nunito"/>
                <a:ea typeface="Nunito"/>
                <a:cs typeface="Nunito"/>
                <a:sym typeface="Nunito"/>
              </a:endParaRPr>
            </a:p>
          </p:txBody>
        </p:sp>
      </p:grpSp>
      <p:grpSp>
        <p:nvGrpSpPr>
          <p:cNvPr id="410" name="Google Shape;410;p31"/>
          <p:cNvGrpSpPr/>
          <p:nvPr/>
        </p:nvGrpSpPr>
        <p:grpSpPr>
          <a:xfrm>
            <a:off x="8666222" y="2366902"/>
            <a:ext cx="3388315" cy="4643961"/>
            <a:chOff x="6396739" y="1189775"/>
            <a:chExt cx="2541300" cy="3483058"/>
          </a:xfrm>
        </p:grpSpPr>
        <p:sp>
          <p:nvSpPr>
            <p:cNvPr id="411" name="Google Shape;411;p31"/>
            <p:cNvSpPr/>
            <p:nvPr/>
          </p:nvSpPr>
          <p:spPr>
            <a:xfrm>
              <a:off x="6396739" y="1189775"/>
              <a:ext cx="2541300" cy="669000"/>
            </a:xfrm>
            <a:prstGeom prst="chevron">
              <a:avLst>
                <a:gd fmla="val 50000" name="adj"/>
              </a:avLst>
            </a:prstGeom>
            <a:solidFill>
              <a:srgbClr val="BE2F2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US" sz="3600">
                  <a:solidFill>
                    <a:srgbClr val="FFFFFF"/>
                  </a:solidFill>
                  <a:latin typeface="Caveat"/>
                  <a:ea typeface="Caveat"/>
                  <a:cs typeface="Caveat"/>
                  <a:sym typeface="Caveat"/>
                </a:rPr>
                <a:t>Wild West</a:t>
              </a:r>
              <a:endParaRPr sz="3600">
                <a:solidFill>
                  <a:srgbClr val="FFFFFF"/>
                </a:solidFill>
                <a:latin typeface="Caveat"/>
                <a:ea typeface="Caveat"/>
                <a:cs typeface="Caveat"/>
                <a:sym typeface="Caveat"/>
              </a:endParaRPr>
            </a:p>
          </p:txBody>
        </p:sp>
        <p:sp>
          <p:nvSpPr>
            <p:cNvPr id="412" name="Google Shape;412;p31"/>
            <p:cNvSpPr txBox="1"/>
            <p:nvPr/>
          </p:nvSpPr>
          <p:spPr>
            <a:xfrm>
              <a:off x="6462349" y="2057133"/>
              <a:ext cx="2328000" cy="2615700"/>
            </a:xfrm>
            <a:prstGeom prst="rect">
              <a:avLst/>
            </a:prstGeom>
            <a:noFill/>
            <a:ln>
              <a:noFill/>
            </a:ln>
          </p:spPr>
          <p:txBody>
            <a:bodyPr anchorCtr="0" anchor="t" bIns="121900" lIns="121900" spcFirstLastPara="1" rIns="121900" wrap="square" tIns="121900">
              <a:noAutofit/>
            </a:bodyPr>
            <a:lstStyle/>
            <a:p>
              <a:pPr indent="0" lvl="0" marL="457200" rtl="0" algn="l">
                <a:lnSpc>
                  <a:spcPct val="115000"/>
                </a:lnSpc>
                <a:spcBef>
                  <a:spcPts val="0"/>
                </a:spcBef>
                <a:spcAft>
                  <a:spcPts val="0"/>
                </a:spcAft>
                <a:buNone/>
              </a:pPr>
              <a:r>
                <a:t/>
              </a:r>
              <a:endParaRPr sz="2700">
                <a:latin typeface="Nunito"/>
                <a:ea typeface="Nunito"/>
                <a:cs typeface="Nunito"/>
                <a:sym typeface="Nunito"/>
              </a:endParaRPr>
            </a:p>
          </p:txBody>
        </p:sp>
      </p:grpSp>
      <p:sp>
        <p:nvSpPr>
          <p:cNvPr id="413" name="Google Shape;413;p31"/>
          <p:cNvSpPr txBox="1"/>
          <p:nvPr>
            <p:ph idx="4294967295" type="body"/>
          </p:nvPr>
        </p:nvSpPr>
        <p:spPr>
          <a:xfrm>
            <a:off x="8666225" y="3357700"/>
            <a:ext cx="3436200" cy="3269400"/>
          </a:xfrm>
          <a:prstGeom prst="rect">
            <a:avLst/>
          </a:prstGeom>
        </p:spPr>
        <p:txBody>
          <a:bodyPr anchorCtr="0" anchor="t" bIns="121900" lIns="121900" spcFirstLastPara="1" rIns="121900" wrap="square" tIns="121900">
            <a:noAutofit/>
          </a:bodyPr>
          <a:lstStyle/>
          <a:p>
            <a:pPr indent="-400050" lvl="0" marL="457200" rtl="0" algn="l">
              <a:spcBef>
                <a:spcPts val="0"/>
              </a:spcBef>
              <a:spcAft>
                <a:spcPts val="0"/>
              </a:spcAft>
              <a:buClr>
                <a:srgbClr val="000000"/>
              </a:buClr>
              <a:buSzPts val="2700"/>
              <a:buChar char="●"/>
            </a:pPr>
            <a:r>
              <a:rPr lang="en-US" sz="2700">
                <a:solidFill>
                  <a:srgbClr val="000000"/>
                </a:solidFill>
              </a:rPr>
              <a:t>List of entities</a:t>
            </a:r>
            <a:endParaRPr sz="2700">
              <a:solidFill>
                <a:srgbClr val="000000"/>
              </a:solidFill>
            </a:endParaRPr>
          </a:p>
          <a:p>
            <a:pPr indent="-400050" lvl="0" marL="457200" rtl="0" algn="l">
              <a:spcBef>
                <a:spcPts val="0"/>
              </a:spcBef>
              <a:spcAft>
                <a:spcPts val="0"/>
              </a:spcAft>
              <a:buClr>
                <a:srgbClr val="000000"/>
              </a:buClr>
              <a:buSzPts val="2700"/>
              <a:buChar char="●"/>
            </a:pPr>
            <a:r>
              <a:rPr lang="en-US" sz="2700">
                <a:solidFill>
                  <a:srgbClr val="000000"/>
                </a:solidFill>
              </a:rPr>
              <a:t>Scrape URLs</a:t>
            </a:r>
            <a:endParaRPr sz="2700">
              <a:solidFill>
                <a:srgbClr val="000000"/>
              </a:solidFill>
            </a:endParaRPr>
          </a:p>
          <a:p>
            <a:pPr indent="-400050" lvl="0" marL="457200" rtl="0" algn="l">
              <a:spcBef>
                <a:spcPts val="0"/>
              </a:spcBef>
              <a:spcAft>
                <a:spcPts val="0"/>
              </a:spcAft>
              <a:buClr>
                <a:srgbClr val="000000"/>
              </a:buClr>
              <a:buSzPts val="2700"/>
              <a:buChar char="●"/>
            </a:pPr>
            <a:r>
              <a:rPr lang="en-US" sz="2700">
                <a:solidFill>
                  <a:srgbClr val="000000"/>
                </a:solidFill>
              </a:rPr>
              <a:t>Scrape HTML</a:t>
            </a:r>
            <a:endParaRPr sz="2700">
              <a:solidFill>
                <a:srgbClr val="000000"/>
              </a:solidFill>
            </a:endParaRPr>
          </a:p>
          <a:p>
            <a:pPr indent="-400050" lvl="0" marL="457200" rtl="0" algn="l">
              <a:spcBef>
                <a:spcPts val="0"/>
              </a:spcBef>
              <a:spcAft>
                <a:spcPts val="0"/>
              </a:spcAft>
              <a:buClr>
                <a:srgbClr val="000000"/>
              </a:buClr>
              <a:buSzPts val="2700"/>
              <a:buChar char="●"/>
            </a:pPr>
            <a:r>
              <a:rPr lang="en-US" sz="2700">
                <a:solidFill>
                  <a:srgbClr val="000000"/>
                </a:solidFill>
              </a:rPr>
              <a:t>Parse HTML</a:t>
            </a:r>
            <a:endParaRPr sz="2700">
              <a:solidFill>
                <a:srgbClr val="000000"/>
              </a:solidFill>
            </a:endParaRPr>
          </a:p>
          <a:p>
            <a:pPr indent="-400050" lvl="0" marL="457200" rtl="0" algn="l">
              <a:spcBef>
                <a:spcPts val="0"/>
              </a:spcBef>
              <a:spcAft>
                <a:spcPts val="0"/>
              </a:spcAft>
              <a:buClr>
                <a:srgbClr val="000000"/>
              </a:buClr>
              <a:buSzPts val="2700"/>
              <a:buChar char="●"/>
            </a:pPr>
            <a:r>
              <a:rPr lang="en-US" sz="2700">
                <a:solidFill>
                  <a:srgbClr val="000000"/>
                </a:solidFill>
              </a:rPr>
              <a:t>Store output</a:t>
            </a:r>
            <a:endParaRPr sz="2700">
              <a:solidFill>
                <a:srgbClr val="000000"/>
              </a:solidFill>
            </a:endParaRPr>
          </a:p>
          <a:p>
            <a:pPr indent="-400050" lvl="0" marL="457200" rtl="0" algn="l">
              <a:spcBef>
                <a:spcPts val="0"/>
              </a:spcBef>
              <a:spcAft>
                <a:spcPts val="0"/>
              </a:spcAft>
              <a:buClr>
                <a:srgbClr val="000000"/>
              </a:buClr>
              <a:buSzPts val="2700"/>
              <a:buChar char="●"/>
            </a:pPr>
            <a:r>
              <a:rPr lang="en-US" sz="2700">
                <a:solidFill>
                  <a:srgbClr val="000000"/>
                </a:solidFill>
              </a:rPr>
              <a:t>Filter content</a:t>
            </a:r>
            <a:endParaRPr sz="2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7" name="Shape 417"/>
        <p:cNvGrpSpPr/>
        <p:nvPr/>
      </p:nvGrpSpPr>
      <p:grpSpPr>
        <a:xfrm>
          <a:off x="0" y="0"/>
          <a:ext cx="0" cy="0"/>
          <a:chOff x="0" y="0"/>
          <a:chExt cx="0" cy="0"/>
        </a:xfrm>
      </p:grpSpPr>
      <p:sp>
        <p:nvSpPr>
          <p:cNvPr id="418" name="Google Shape;418;p32"/>
          <p:cNvSpPr txBox="1"/>
          <p:nvPr>
            <p:ph type="title"/>
          </p:nvPr>
        </p:nvSpPr>
        <p:spPr>
          <a:xfrm>
            <a:off x="1738400" y="798100"/>
            <a:ext cx="9374100" cy="13323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a:t>Scraping URLs</a:t>
            </a:r>
            <a:endParaRPr/>
          </a:p>
        </p:txBody>
      </p:sp>
      <p:pic>
        <p:nvPicPr>
          <p:cNvPr id="419" name="Google Shape;419;p32"/>
          <p:cNvPicPr preferRelativeResize="0"/>
          <p:nvPr/>
        </p:nvPicPr>
        <p:blipFill>
          <a:blip r:embed="rId3">
            <a:alphaModFix/>
          </a:blip>
          <a:stretch>
            <a:fillRect/>
          </a:stretch>
        </p:blipFill>
        <p:spPr>
          <a:xfrm>
            <a:off x="0" y="123050"/>
            <a:ext cx="12191999" cy="6611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3" name="Shape 423"/>
        <p:cNvGrpSpPr/>
        <p:nvPr/>
      </p:nvGrpSpPr>
      <p:grpSpPr>
        <a:xfrm>
          <a:off x="0" y="0"/>
          <a:ext cx="0" cy="0"/>
          <a:chOff x="0" y="0"/>
          <a:chExt cx="0" cy="0"/>
        </a:xfrm>
      </p:grpSpPr>
      <p:sp>
        <p:nvSpPr>
          <p:cNvPr id="424" name="Google Shape;424;p33"/>
          <p:cNvSpPr txBox="1"/>
          <p:nvPr>
            <p:ph type="title"/>
          </p:nvPr>
        </p:nvSpPr>
        <p:spPr>
          <a:xfrm>
            <a:off x="1738400" y="798100"/>
            <a:ext cx="9374100" cy="13323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a:t>Scraping HTML</a:t>
            </a:r>
            <a:endParaRPr/>
          </a:p>
        </p:txBody>
      </p:sp>
      <p:pic>
        <p:nvPicPr>
          <p:cNvPr id="425" name="Google Shape;425;p33"/>
          <p:cNvPicPr preferRelativeResize="0"/>
          <p:nvPr/>
        </p:nvPicPr>
        <p:blipFill>
          <a:blip r:embed="rId3">
            <a:alphaModFix/>
          </a:blip>
          <a:stretch>
            <a:fillRect/>
          </a:stretch>
        </p:blipFill>
        <p:spPr>
          <a:xfrm>
            <a:off x="1738405" y="1563730"/>
            <a:ext cx="3159750" cy="2691639"/>
          </a:xfrm>
          <a:prstGeom prst="rect">
            <a:avLst/>
          </a:prstGeom>
          <a:noFill/>
          <a:ln>
            <a:noFill/>
          </a:ln>
        </p:spPr>
      </p:pic>
      <p:pic>
        <p:nvPicPr>
          <p:cNvPr id="426" name="Google Shape;426;p33"/>
          <p:cNvPicPr preferRelativeResize="0"/>
          <p:nvPr/>
        </p:nvPicPr>
        <p:blipFill>
          <a:blip r:embed="rId4">
            <a:alphaModFix/>
          </a:blip>
          <a:stretch>
            <a:fillRect/>
          </a:stretch>
        </p:blipFill>
        <p:spPr>
          <a:xfrm>
            <a:off x="1282400" y="4255375"/>
            <a:ext cx="4869351" cy="2514300"/>
          </a:xfrm>
          <a:prstGeom prst="rect">
            <a:avLst/>
          </a:prstGeom>
          <a:noFill/>
          <a:ln>
            <a:noFill/>
          </a:ln>
        </p:spPr>
      </p:pic>
      <p:pic>
        <p:nvPicPr>
          <p:cNvPr id="427" name="Google Shape;427;p33"/>
          <p:cNvPicPr preferRelativeResize="0"/>
          <p:nvPr/>
        </p:nvPicPr>
        <p:blipFill>
          <a:blip r:embed="rId5">
            <a:alphaModFix/>
          </a:blip>
          <a:stretch>
            <a:fillRect/>
          </a:stretch>
        </p:blipFill>
        <p:spPr>
          <a:xfrm>
            <a:off x="8939900" y="3757625"/>
            <a:ext cx="2857500" cy="2857500"/>
          </a:xfrm>
          <a:prstGeom prst="rect">
            <a:avLst/>
          </a:prstGeom>
          <a:noFill/>
          <a:ln>
            <a:noFill/>
          </a:ln>
        </p:spPr>
      </p:pic>
      <p:pic>
        <p:nvPicPr>
          <p:cNvPr id="428" name="Google Shape;428;p33"/>
          <p:cNvPicPr preferRelativeResize="0"/>
          <p:nvPr/>
        </p:nvPicPr>
        <p:blipFill>
          <a:blip r:embed="rId6">
            <a:alphaModFix/>
          </a:blip>
          <a:stretch>
            <a:fillRect/>
          </a:stretch>
        </p:blipFill>
        <p:spPr>
          <a:xfrm>
            <a:off x="5780150" y="1771963"/>
            <a:ext cx="3159739" cy="3949674"/>
          </a:xfrm>
          <a:prstGeom prst="rect">
            <a:avLst/>
          </a:prstGeom>
          <a:noFill/>
          <a:ln>
            <a:noFill/>
          </a:ln>
        </p:spPr>
      </p:pic>
      <p:pic>
        <p:nvPicPr>
          <p:cNvPr id="429" name="Google Shape;429;p33"/>
          <p:cNvPicPr preferRelativeResize="0"/>
          <p:nvPr/>
        </p:nvPicPr>
        <p:blipFill>
          <a:blip r:embed="rId7">
            <a:alphaModFix/>
          </a:blip>
          <a:stretch>
            <a:fillRect/>
          </a:stretch>
        </p:blipFill>
        <p:spPr>
          <a:xfrm>
            <a:off x="8939900" y="0"/>
            <a:ext cx="3252099" cy="3757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3" name="Shape 433"/>
        <p:cNvGrpSpPr/>
        <p:nvPr/>
      </p:nvGrpSpPr>
      <p:grpSpPr>
        <a:xfrm>
          <a:off x="0" y="0"/>
          <a:ext cx="0" cy="0"/>
          <a:chOff x="0" y="0"/>
          <a:chExt cx="0" cy="0"/>
        </a:xfrm>
      </p:grpSpPr>
      <p:sp>
        <p:nvSpPr>
          <p:cNvPr id="434" name="Google Shape;434;p34"/>
          <p:cNvSpPr txBox="1"/>
          <p:nvPr>
            <p:ph type="title"/>
          </p:nvPr>
        </p:nvSpPr>
        <p:spPr>
          <a:xfrm>
            <a:off x="1738400" y="798100"/>
            <a:ext cx="9374100" cy="13323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a:t>Parsing HTML</a:t>
            </a:r>
            <a:endParaRPr/>
          </a:p>
        </p:txBody>
      </p:sp>
      <p:sp>
        <p:nvSpPr>
          <p:cNvPr id="435" name="Google Shape;435;p34"/>
          <p:cNvSpPr txBox="1"/>
          <p:nvPr>
            <p:ph idx="1" type="body"/>
          </p:nvPr>
        </p:nvSpPr>
        <p:spPr>
          <a:xfrm>
            <a:off x="534875" y="1908325"/>
            <a:ext cx="11185200" cy="4133700"/>
          </a:xfrm>
          <a:prstGeom prst="rect">
            <a:avLst/>
          </a:prstGeom>
        </p:spPr>
        <p:txBody>
          <a:bodyPr anchorCtr="0" anchor="t" bIns="121900" lIns="121900" spcFirstLastPara="1" rIns="121900" wrap="square" tIns="121900">
            <a:noAutofit/>
          </a:bodyPr>
          <a:lstStyle/>
          <a:p>
            <a:pPr indent="0" lvl="0" marL="0" rtl="0" algn="l">
              <a:lnSpc>
                <a:spcPct val="100000"/>
              </a:lnSpc>
              <a:spcBef>
                <a:spcPts val="0"/>
              </a:spcBef>
              <a:spcAft>
                <a:spcPts val="0"/>
              </a:spcAft>
              <a:buNone/>
            </a:pPr>
            <a:r>
              <a:rPr lang="en-US" sz="1400">
                <a:latin typeface="Courier New"/>
                <a:ea typeface="Courier New"/>
                <a:cs typeface="Courier New"/>
                <a:sym typeface="Courier New"/>
              </a:rPr>
              <a:t>def parsefile_by_tags(HTML_file):</a:t>
            </a:r>
            <a:endParaRPr sz="1400">
              <a:latin typeface="Courier New"/>
              <a:ea typeface="Courier New"/>
              <a:cs typeface="Courier New"/>
              <a:sym typeface="Courier New"/>
            </a:endParaRPr>
          </a:p>
          <a:p>
            <a:pPr indent="0" lvl="0" marL="0" rtl="0" algn="l">
              <a:lnSpc>
                <a:spcPct val="100000"/>
              </a:lnSpc>
              <a:spcBef>
                <a:spcPts val="0"/>
              </a:spcBef>
              <a:spcAft>
                <a:spcPts val="0"/>
              </a:spcAft>
              <a:buNone/>
            </a:pPr>
            <a:r>
              <a:rPr lang="en-US" sz="1400">
                <a:latin typeface="Courier New"/>
                <a:ea typeface="Courier New"/>
                <a:cs typeface="Courier New"/>
                <a:sym typeface="Courier New"/>
              </a:rPr>
              <a:t>    """Cleans HTML by removing inline tags, ripping out non-visible tags, replacing paragraph tags </a:t>
            </a:r>
            <a:endParaRPr sz="1400">
              <a:latin typeface="Courier New"/>
              <a:ea typeface="Courier New"/>
              <a:cs typeface="Courier New"/>
              <a:sym typeface="Courier New"/>
            </a:endParaRPr>
          </a:p>
          <a:p>
            <a:pPr indent="0" lvl="0" marL="0" rtl="0" algn="l">
              <a:lnSpc>
                <a:spcPct val="100000"/>
              </a:lnSpc>
              <a:spcBef>
                <a:spcPts val="0"/>
              </a:spcBef>
              <a:spcAft>
                <a:spcPts val="0"/>
              </a:spcAft>
              <a:buNone/>
            </a:pPr>
            <a:r>
              <a:rPr lang="en-US" sz="1400">
                <a:latin typeface="Courier New"/>
                <a:ea typeface="Courier New"/>
                <a:cs typeface="Courier New"/>
                <a:sym typeface="Courier New"/>
              </a:rPr>
              <a:t>    with a random string, and finally using this to separate HTML into chunks."""</a:t>
            </a:r>
            <a:endParaRPr sz="1400">
              <a:latin typeface="Courier New"/>
              <a:ea typeface="Courier New"/>
              <a:cs typeface="Courier New"/>
              <a:sym typeface="Courier New"/>
            </a:endParaRPr>
          </a:p>
          <a:p>
            <a:pPr indent="0" lvl="0" marL="0" rtl="0" algn="l">
              <a:lnSpc>
                <a:spcPct val="100000"/>
              </a:lnSpc>
              <a:spcBef>
                <a:spcPts val="0"/>
              </a:spcBef>
              <a:spcAft>
                <a:spcPts val="0"/>
              </a:spcAft>
              <a:buNone/>
            </a:pPr>
            <a:r>
              <a:t/>
            </a:r>
            <a:endParaRPr sz="1400">
              <a:latin typeface="Courier New"/>
              <a:ea typeface="Courier New"/>
              <a:cs typeface="Courier New"/>
              <a:sym typeface="Courier New"/>
            </a:endParaRPr>
          </a:p>
          <a:p>
            <a:pPr indent="0" lvl="0" marL="0" rtl="0" algn="l">
              <a:lnSpc>
                <a:spcPct val="100000"/>
              </a:lnSpc>
              <a:spcBef>
                <a:spcPts val="0"/>
              </a:spcBef>
              <a:spcAft>
                <a:spcPts val="0"/>
              </a:spcAft>
              <a:buNone/>
            </a:pPr>
            <a:r>
              <a:rPr lang="en-US" sz="1400">
                <a:latin typeface="Courier New"/>
                <a:ea typeface="Courier New"/>
                <a:cs typeface="Courier New"/>
                <a:sym typeface="Courier New"/>
              </a:rPr>
              <a:t>    random_string = "".join(map(chr, os.urandom(75))) # Create random string for tag delimiter</a:t>
            </a:r>
            <a:endParaRPr sz="1400">
              <a:latin typeface="Courier New"/>
              <a:ea typeface="Courier New"/>
              <a:cs typeface="Courier New"/>
              <a:sym typeface="Courier New"/>
            </a:endParaRPr>
          </a:p>
          <a:p>
            <a:pPr indent="0" lvl="0" marL="0" rtl="0" algn="l">
              <a:lnSpc>
                <a:spcPct val="100000"/>
              </a:lnSpc>
              <a:spcBef>
                <a:spcPts val="0"/>
              </a:spcBef>
              <a:spcAft>
                <a:spcPts val="0"/>
              </a:spcAft>
              <a:buNone/>
            </a:pPr>
            <a:r>
              <a:rPr lang="en-US" sz="1400">
                <a:latin typeface="Courier New"/>
                <a:ea typeface="Courier New"/>
                <a:cs typeface="Courier New"/>
                <a:sym typeface="Courier New"/>
              </a:rPr>
              <a:t>    soup = BeautifulSoup(open(HTML_file), "lxml")</a:t>
            </a:r>
            <a:endParaRPr sz="1400">
              <a:latin typeface="Courier New"/>
              <a:ea typeface="Courier New"/>
              <a:cs typeface="Courier New"/>
              <a:sym typeface="Courier New"/>
            </a:endParaRPr>
          </a:p>
          <a:p>
            <a:pPr indent="0" lvl="0" marL="0" rtl="0" algn="l">
              <a:lnSpc>
                <a:spcPct val="100000"/>
              </a:lnSpc>
              <a:spcBef>
                <a:spcPts val="0"/>
              </a:spcBef>
              <a:spcAft>
                <a:spcPts val="0"/>
              </a:spcAft>
              <a:buNone/>
            </a:pPr>
            <a:r>
              <a:rPr lang="en-US" sz="1400">
                <a:latin typeface="Courier New"/>
                <a:ea typeface="Courier New"/>
                <a:cs typeface="Courier New"/>
                <a:sym typeface="Courier New"/>
              </a:rPr>
              <a:t>    inline_tags = ["b", "big", "i", "small", "tt", "abbr", "acronym", "cite", "dfn", "em", "kbd", "strong", "samp", "var", "bdo", "map", "object", "q", "span", "sub", "sup"] # junk tags to eliminate</a:t>
            </a:r>
            <a:endParaRPr sz="1400">
              <a:latin typeface="Courier New"/>
              <a:ea typeface="Courier New"/>
              <a:cs typeface="Courier New"/>
              <a:sym typeface="Courier New"/>
            </a:endParaRPr>
          </a:p>
          <a:p>
            <a:pPr indent="0" lvl="0" marL="0" rtl="0" algn="l">
              <a:lnSpc>
                <a:spcPct val="100000"/>
              </a:lnSpc>
              <a:spcBef>
                <a:spcPts val="0"/>
              </a:spcBef>
              <a:spcAft>
                <a:spcPts val="0"/>
              </a:spcAft>
              <a:buNone/>
            </a:pPr>
            <a:r>
              <a:t/>
            </a:r>
            <a:endParaRPr sz="1400">
              <a:latin typeface="Courier New"/>
              <a:ea typeface="Courier New"/>
              <a:cs typeface="Courier New"/>
              <a:sym typeface="Courier New"/>
            </a:endParaRPr>
          </a:p>
          <a:p>
            <a:pPr indent="0" lvl="0" marL="0" rtl="0" algn="l">
              <a:lnSpc>
                <a:spcPct val="100000"/>
              </a:lnSpc>
              <a:spcBef>
                <a:spcPts val="0"/>
              </a:spcBef>
              <a:spcAft>
                <a:spcPts val="0"/>
              </a:spcAft>
              <a:buNone/>
            </a:pPr>
            <a:r>
              <a:rPr lang="en-US" sz="1400">
                <a:latin typeface="Courier New"/>
                <a:ea typeface="Courier New"/>
                <a:cs typeface="Courier New"/>
                <a:sym typeface="Courier New"/>
              </a:rPr>
              <a:t>    [s.extract() for s in soup(['style', 'script', 'head', 'title', 'meta', '[document]'])] # Remove non-visible tags</a:t>
            </a:r>
            <a:endParaRPr sz="1400">
              <a:latin typeface="Courier New"/>
              <a:ea typeface="Courier New"/>
              <a:cs typeface="Courier New"/>
              <a:sym typeface="Courier New"/>
            </a:endParaRPr>
          </a:p>
          <a:p>
            <a:pPr indent="0" lvl="0" marL="0" rtl="0" algn="l">
              <a:lnSpc>
                <a:spcPct val="100000"/>
              </a:lnSpc>
              <a:spcBef>
                <a:spcPts val="0"/>
              </a:spcBef>
              <a:spcAft>
                <a:spcPts val="0"/>
              </a:spcAft>
              <a:buNone/>
            </a:pPr>
            <a:r>
              <a:rPr lang="en-US" sz="1400">
                <a:latin typeface="Courier New"/>
                <a:ea typeface="Courier New"/>
                <a:cs typeface="Courier New"/>
                <a:sym typeface="Courier New"/>
              </a:rPr>
              <a:t>    for it in inline_tags:</a:t>
            </a:r>
            <a:endParaRPr sz="1400">
              <a:latin typeface="Courier New"/>
              <a:ea typeface="Courier New"/>
              <a:cs typeface="Courier New"/>
              <a:sym typeface="Courier New"/>
            </a:endParaRPr>
          </a:p>
          <a:p>
            <a:pPr indent="0" lvl="0" marL="0" rtl="0" algn="l">
              <a:lnSpc>
                <a:spcPct val="100000"/>
              </a:lnSpc>
              <a:spcBef>
                <a:spcPts val="0"/>
              </a:spcBef>
              <a:spcAft>
                <a:spcPts val="0"/>
              </a:spcAft>
              <a:buNone/>
            </a:pPr>
            <a:r>
              <a:rPr lang="en-US" sz="1400">
                <a:latin typeface="Courier New"/>
                <a:ea typeface="Courier New"/>
                <a:cs typeface="Courier New"/>
                <a:sym typeface="Courier New"/>
              </a:rPr>
              <a:t>        [s.extract() for s in soup("&lt;/" + it + "&gt;")] # Remove inline tags</a:t>
            </a:r>
            <a:endParaRPr sz="1400">
              <a:latin typeface="Courier New"/>
              <a:ea typeface="Courier New"/>
              <a:cs typeface="Courier New"/>
              <a:sym typeface="Courier New"/>
            </a:endParaRPr>
          </a:p>
          <a:p>
            <a:pPr indent="0" lvl="0" marL="0" rtl="0" algn="l">
              <a:lnSpc>
                <a:spcPct val="100000"/>
              </a:lnSpc>
              <a:spcBef>
                <a:spcPts val="0"/>
              </a:spcBef>
              <a:spcAft>
                <a:spcPts val="0"/>
              </a:spcAft>
              <a:buNone/>
            </a:pPr>
            <a:r>
              <a:rPr lang="en-US" sz="1400">
                <a:latin typeface="Courier New"/>
                <a:ea typeface="Courier New"/>
                <a:cs typeface="Courier New"/>
                <a:sym typeface="Courier New"/>
              </a:rPr>
              <a:t>    visible_text = soup.getText(random_string).replace("\n", "") # Replace "p" tags with random string, eliminate ‘\n’</a:t>
            </a:r>
            <a:endParaRPr sz="1400">
              <a:latin typeface="Courier New"/>
              <a:ea typeface="Courier New"/>
              <a:cs typeface="Courier New"/>
              <a:sym typeface="Courier New"/>
            </a:endParaRPr>
          </a:p>
          <a:p>
            <a:pPr indent="0" lvl="0" marL="0" rtl="0" algn="l">
              <a:lnSpc>
                <a:spcPct val="100000"/>
              </a:lnSpc>
              <a:spcBef>
                <a:spcPts val="0"/>
              </a:spcBef>
              <a:spcAft>
                <a:spcPts val="0"/>
              </a:spcAft>
              <a:buNone/>
            </a:pPr>
            <a:r>
              <a:t/>
            </a:r>
            <a:endParaRPr sz="1400">
              <a:latin typeface="Courier New"/>
              <a:ea typeface="Courier New"/>
              <a:cs typeface="Courier New"/>
              <a:sym typeface="Courier New"/>
            </a:endParaRPr>
          </a:p>
          <a:p>
            <a:pPr indent="0" lvl="0" marL="0" rtl="0" algn="l">
              <a:lnSpc>
                <a:spcPct val="100000"/>
              </a:lnSpc>
              <a:spcBef>
                <a:spcPts val="0"/>
              </a:spcBef>
              <a:spcAft>
                <a:spcPts val="0"/>
              </a:spcAft>
              <a:buNone/>
            </a:pPr>
            <a:r>
              <a:rPr lang="en-US" sz="1400">
                <a:latin typeface="Courier New"/>
                <a:ea typeface="Courier New"/>
                <a:cs typeface="Courier New"/>
                <a:sym typeface="Courier New"/>
              </a:rPr>
              <a:t>    # Split text into list using random string, eliminate tabs, convert unicode to readable text:</a:t>
            </a:r>
            <a:endParaRPr sz="1400">
              <a:latin typeface="Courier New"/>
              <a:ea typeface="Courier New"/>
              <a:cs typeface="Courier New"/>
              <a:sym typeface="Courier New"/>
            </a:endParaRPr>
          </a:p>
          <a:p>
            <a:pPr indent="0" lvl="0" marL="0" rtl="0" algn="l">
              <a:lnSpc>
                <a:spcPct val="100000"/>
              </a:lnSpc>
              <a:spcBef>
                <a:spcPts val="0"/>
              </a:spcBef>
              <a:spcAft>
                <a:spcPts val="0"/>
              </a:spcAft>
              <a:buNone/>
            </a:pPr>
            <a:r>
              <a:rPr lang="en-US" sz="1400">
                <a:latin typeface="Courier New"/>
                <a:ea typeface="Courier New"/>
                <a:cs typeface="Courier New"/>
                <a:sym typeface="Courier New"/>
              </a:rPr>
              <a:t>    visible_text = list(normalize("NFKC",elem.replace("\t","")) for elem in visible_text.split(random_string))</a:t>
            </a:r>
            <a:endParaRPr sz="1400">
              <a:latin typeface="Courier New"/>
              <a:ea typeface="Courier New"/>
              <a:cs typeface="Courier New"/>
              <a:sym typeface="Courier New"/>
            </a:endParaRPr>
          </a:p>
          <a:p>
            <a:pPr indent="0" lvl="0" marL="0" rtl="0" algn="l">
              <a:lnSpc>
                <a:spcPct val="100000"/>
              </a:lnSpc>
              <a:spcBef>
                <a:spcPts val="0"/>
              </a:spcBef>
              <a:spcAft>
                <a:spcPts val="0"/>
              </a:spcAft>
              <a:buNone/>
            </a:pPr>
            <a:r>
              <a:rPr lang="en-US" sz="1400">
                <a:latin typeface="Courier New"/>
                <a:ea typeface="Courier New"/>
                <a:cs typeface="Courier New"/>
                <a:sym typeface="Courier New"/>
              </a:rPr>
              <a:t>    visible_text = list(filter(lambda vt: vt.split() != [], visible_text)) # Eliminate empty elements</a:t>
            </a:r>
            <a:endParaRPr sz="1400">
              <a:latin typeface="Courier New"/>
              <a:ea typeface="Courier New"/>
              <a:cs typeface="Courier New"/>
              <a:sym typeface="Courier New"/>
            </a:endParaRPr>
          </a:p>
          <a:p>
            <a:pPr indent="0" lvl="0" marL="0" rtl="0" algn="l">
              <a:lnSpc>
                <a:spcPct val="100000"/>
              </a:lnSpc>
              <a:spcBef>
                <a:spcPts val="0"/>
              </a:spcBef>
              <a:spcAft>
                <a:spcPts val="0"/>
              </a:spcAft>
              <a:buNone/>
            </a:pPr>
            <a:r>
              <a:rPr lang="en-US" sz="1400">
                <a:latin typeface="Courier New"/>
                <a:ea typeface="Courier New"/>
                <a:cs typeface="Courier New"/>
                <a:sym typeface="Courier New"/>
              </a:rPr>
              <a:t>    return(visible_text)</a:t>
            </a:r>
            <a:endParaRPr sz="1400">
              <a:latin typeface="Courier New"/>
              <a:ea typeface="Courier New"/>
              <a:cs typeface="Courier New"/>
              <a:sym typeface="Courier New"/>
            </a:endParaRPr>
          </a:p>
          <a:p>
            <a:pPr indent="0" lvl="0" marL="0" rtl="0" algn="l">
              <a:lnSpc>
                <a:spcPct val="100000"/>
              </a:lnSpc>
              <a:spcBef>
                <a:spcPts val="0"/>
              </a:spcBef>
              <a:spcAft>
                <a:spcPts val="0"/>
              </a:spcAft>
              <a:buNone/>
            </a:pPr>
            <a:r>
              <a:t/>
            </a:r>
            <a:endParaRPr sz="1400">
              <a:latin typeface="Courier New"/>
              <a:ea typeface="Courier New"/>
              <a:cs typeface="Courier New"/>
              <a:sym typeface="Courier New"/>
            </a:endParaRPr>
          </a:p>
        </p:txBody>
      </p:sp>
      <p:pic>
        <p:nvPicPr>
          <p:cNvPr id="436" name="Google Shape;436;p34"/>
          <p:cNvPicPr preferRelativeResize="0"/>
          <p:nvPr/>
        </p:nvPicPr>
        <p:blipFill>
          <a:blip r:embed="rId3">
            <a:alphaModFix/>
          </a:blip>
          <a:stretch>
            <a:fillRect/>
          </a:stretch>
        </p:blipFill>
        <p:spPr>
          <a:xfrm>
            <a:off x="1845700" y="0"/>
            <a:ext cx="6991650" cy="75509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436"/>
                                        </p:tgtEl>
                                      </p:cBhvr>
                                    </p:animEffect>
                                    <p:set>
                                      <p:cBhvr>
                                        <p:cTn dur="1" fill="hold">
                                          <p:stCondLst>
                                            <p:cond delay="1000"/>
                                          </p:stCondLst>
                                        </p:cTn>
                                        <p:tgtEl>
                                          <p:spTgt spid="43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1000"/>
                                        <p:tgtEl>
                                          <p:spTgt spid="4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0" name="Shape 440"/>
        <p:cNvGrpSpPr/>
        <p:nvPr/>
      </p:nvGrpSpPr>
      <p:grpSpPr>
        <a:xfrm>
          <a:off x="0" y="0"/>
          <a:ext cx="0" cy="0"/>
          <a:chOff x="0" y="0"/>
          <a:chExt cx="0" cy="0"/>
        </a:xfrm>
      </p:grpSpPr>
      <p:sp>
        <p:nvSpPr>
          <p:cNvPr id="441" name="Google Shape;441;p35"/>
          <p:cNvSpPr txBox="1"/>
          <p:nvPr>
            <p:ph type="title"/>
          </p:nvPr>
        </p:nvSpPr>
        <p:spPr>
          <a:xfrm>
            <a:off x="1738400" y="798100"/>
            <a:ext cx="9374100" cy="13323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b="0" lang="en-US">
                <a:latin typeface="Corsiva"/>
                <a:ea typeface="Corsiva"/>
                <a:cs typeface="Corsiva"/>
                <a:sym typeface="Corsiva"/>
              </a:rPr>
              <a:t>f</a:t>
            </a:r>
            <a:r>
              <a:rPr lang="en-US">
                <a:latin typeface="Corsiva"/>
                <a:ea typeface="Corsiva"/>
                <a:cs typeface="Corsiva"/>
                <a:sym typeface="Corsiva"/>
              </a:rPr>
              <a:t> </a:t>
            </a:r>
            <a:r>
              <a:rPr b="0" lang="en-US"/>
              <a:t>=</a:t>
            </a:r>
            <a:r>
              <a:rPr b="0" lang="en-US">
                <a:latin typeface="Corsiva"/>
                <a:ea typeface="Corsiva"/>
                <a:cs typeface="Corsiva"/>
                <a:sym typeface="Corsiva"/>
              </a:rPr>
              <a:t>0</a:t>
            </a:r>
            <a:r>
              <a:rPr lang="en-US"/>
              <a:t> crawl approach: </a:t>
            </a:r>
            <a:r>
              <a:rPr b="0" lang="en-US">
                <a:latin typeface="Consolas"/>
                <a:ea typeface="Consolas"/>
                <a:cs typeface="Consolas"/>
                <a:sym typeface="Consolas"/>
              </a:rPr>
              <a:t>wget</a:t>
            </a:r>
            <a:endParaRPr b="0">
              <a:latin typeface="Consolas"/>
              <a:ea typeface="Consolas"/>
              <a:cs typeface="Consolas"/>
              <a:sym typeface="Consolas"/>
            </a:endParaRPr>
          </a:p>
        </p:txBody>
      </p:sp>
      <p:sp>
        <p:nvSpPr>
          <p:cNvPr id="442" name="Google Shape;442;p35"/>
          <p:cNvSpPr txBox="1"/>
          <p:nvPr/>
        </p:nvSpPr>
        <p:spPr>
          <a:xfrm>
            <a:off x="759300" y="1745425"/>
            <a:ext cx="10209900" cy="10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600">
                <a:latin typeface="Courier New"/>
                <a:ea typeface="Courier New"/>
                <a:cs typeface="Courier New"/>
                <a:sym typeface="Courier New"/>
              </a:rPr>
              <a:t>  </a:t>
            </a:r>
            <a:r>
              <a:rPr lang="en-US" sz="1800">
                <a:latin typeface="Courier New"/>
                <a:ea typeface="Courier New"/>
                <a:cs typeface="Courier New"/>
                <a:sym typeface="Courier New"/>
              </a:rPr>
              <a:t>wget</a:t>
            </a:r>
            <a:r>
              <a:rPr lang="en-US" sz="600">
                <a:latin typeface="Courier New"/>
                <a:ea typeface="Courier New"/>
                <a:cs typeface="Courier New"/>
                <a:sym typeface="Courier New"/>
              </a:rPr>
              <a:t>  </a:t>
            </a:r>
            <a:r>
              <a:rPr lang="en-US" sz="1800">
                <a:latin typeface="Courier New"/>
                <a:ea typeface="Courier New"/>
                <a:cs typeface="Courier New"/>
                <a:sym typeface="Courier New"/>
              </a:rPr>
              <a:t>https://www.kippbayarea.org/schools/bridge/</a:t>
            </a:r>
            <a:endParaRPr sz="1800">
              <a:latin typeface="Courier New"/>
              <a:ea typeface="Courier New"/>
              <a:cs typeface="Courier New"/>
              <a:sym typeface="Courier New"/>
            </a:endParaRPr>
          </a:p>
          <a:p>
            <a:pPr indent="457200" lvl="0" marL="0" rtl="0" algn="l">
              <a:spcBef>
                <a:spcPts val="0"/>
              </a:spcBef>
              <a:spcAft>
                <a:spcPts val="0"/>
              </a:spcAft>
              <a:buNone/>
            </a:pPr>
            <a:r>
              <a:rPr lang="en-US" sz="1800">
                <a:latin typeface="Courier New"/>
                <a:ea typeface="Courier New"/>
                <a:cs typeface="Courier New"/>
                <a:sym typeface="Courier New"/>
              </a:rPr>
              <a:t> {https://www.kippbayarea.org/schools/sfbay/</a:t>
            </a:r>
            <a:endParaRPr sz="1800">
              <a:latin typeface="Courier New"/>
              <a:ea typeface="Courier New"/>
              <a:cs typeface="Courier New"/>
              <a:sym typeface="Courier New"/>
            </a:endParaRPr>
          </a:p>
          <a:p>
            <a:pPr indent="457200" lvl="0" marL="0" rtl="0" algn="l">
              <a:spcBef>
                <a:spcPts val="0"/>
              </a:spcBef>
              <a:spcAft>
                <a:spcPts val="0"/>
              </a:spcAft>
              <a:buNone/>
            </a:pPr>
            <a:r>
              <a:rPr lang="en-US" sz="1800">
                <a:latin typeface="Courier New"/>
                <a:ea typeface="Courier New"/>
                <a:cs typeface="Courier New"/>
                <a:sym typeface="Courier New"/>
              </a:rPr>
              <a:t>  https://www.kippbayarea.org/kipp-bayview-elementary/}</a:t>
            </a:r>
            <a:endParaRPr sz="1800">
              <a:latin typeface="Courier New"/>
              <a:ea typeface="Courier New"/>
              <a:cs typeface="Courier New"/>
              <a:sym typeface="Courier New"/>
            </a:endParaRPr>
          </a:p>
        </p:txBody>
      </p:sp>
      <p:sp>
        <p:nvSpPr>
          <p:cNvPr id="443" name="Google Shape;443;p35"/>
          <p:cNvSpPr txBox="1"/>
          <p:nvPr>
            <p:ph idx="1" type="body"/>
          </p:nvPr>
        </p:nvSpPr>
        <p:spPr>
          <a:xfrm>
            <a:off x="633450" y="4720525"/>
            <a:ext cx="10925100" cy="1917900"/>
          </a:xfrm>
          <a:prstGeom prst="rect">
            <a:avLst/>
          </a:prstGeom>
        </p:spPr>
        <p:txBody>
          <a:bodyPr anchorCtr="0" anchor="t" bIns="121900" lIns="121900" spcFirstLastPara="1" rIns="121900" wrap="square" tIns="121900">
            <a:noAutofit/>
          </a:bodyPr>
          <a:lstStyle/>
          <a:p>
            <a:pPr indent="-38100" lvl="0" marL="228600" rtl="0" algn="l">
              <a:lnSpc>
                <a:spcPct val="100000"/>
              </a:lnSpc>
              <a:spcBef>
                <a:spcPts val="100"/>
              </a:spcBef>
              <a:spcAft>
                <a:spcPts val="0"/>
              </a:spcAft>
              <a:buNone/>
            </a:pPr>
            <a:r>
              <a:rPr lang="en-US" sz="1600">
                <a:latin typeface="Courier New"/>
                <a:ea typeface="Courier New"/>
                <a:cs typeface="Courier New"/>
                <a:sym typeface="Courier New"/>
              </a:rPr>
              <a:t>--recursive			</a:t>
            </a:r>
            <a:r>
              <a:rPr lang="en-US" sz="1600"/>
              <a:t>Recursively download files and follow links</a:t>
            </a:r>
            <a:endParaRPr sz="1600"/>
          </a:p>
          <a:p>
            <a:pPr indent="-38100" lvl="0" marL="228600" rtl="0" algn="l">
              <a:lnSpc>
                <a:spcPct val="100000"/>
              </a:lnSpc>
              <a:spcBef>
                <a:spcPts val="100"/>
              </a:spcBef>
              <a:spcAft>
                <a:spcPts val="0"/>
              </a:spcAft>
              <a:buNone/>
            </a:pPr>
            <a:r>
              <a:rPr lang="en-US" sz="1600">
                <a:latin typeface="Courier New"/>
                <a:ea typeface="Courier New"/>
                <a:cs typeface="Courier New"/>
                <a:sym typeface="Courier New"/>
              </a:rPr>
              <a:t>--no-parent 			</a:t>
            </a:r>
            <a:r>
              <a:rPr lang="en-US" sz="1600"/>
              <a:t>Follow links, but not beyond the last parent directory</a:t>
            </a:r>
            <a:endParaRPr sz="1600"/>
          </a:p>
          <a:p>
            <a:pPr indent="-38100" lvl="0" marL="228600" rtl="0" algn="l">
              <a:lnSpc>
                <a:spcPct val="100000"/>
              </a:lnSpc>
              <a:spcBef>
                <a:spcPts val="100"/>
              </a:spcBef>
              <a:spcAft>
                <a:spcPts val="0"/>
              </a:spcAft>
              <a:buNone/>
            </a:pPr>
            <a:r>
              <a:rPr lang="en-US" sz="1600">
                <a:latin typeface="Courier New"/>
                <a:ea typeface="Courier New"/>
                <a:cs typeface="Courier New"/>
                <a:sym typeface="Courier New"/>
              </a:rPr>
              <a:t>--page-requisites 	</a:t>
            </a:r>
            <a:r>
              <a:rPr lang="en-US" sz="1600"/>
              <a:t>Grab all of the linked resources necessary to render the page (images, CSS, JS, etc.)</a:t>
            </a:r>
            <a:endParaRPr sz="1600"/>
          </a:p>
          <a:p>
            <a:pPr indent="-38100" lvl="0" marL="228600" rtl="0" algn="l">
              <a:lnSpc>
                <a:spcPct val="100000"/>
              </a:lnSpc>
              <a:spcBef>
                <a:spcPts val="100"/>
              </a:spcBef>
              <a:spcAft>
                <a:spcPts val="0"/>
              </a:spcAft>
              <a:buNone/>
            </a:pPr>
            <a:r>
              <a:rPr lang="en-US" sz="1600">
                <a:latin typeface="Courier New"/>
                <a:ea typeface="Courier New"/>
                <a:cs typeface="Courier New"/>
                <a:sym typeface="Courier New"/>
              </a:rPr>
              <a:t>--adjust-extension 	</a:t>
            </a:r>
            <a:r>
              <a:rPr lang="en-US" sz="1600"/>
              <a:t>Append .html to the files when appropriate</a:t>
            </a:r>
            <a:endParaRPr sz="1600"/>
          </a:p>
          <a:p>
            <a:pPr indent="-38100" lvl="0" marL="228600" rtl="0" algn="l">
              <a:lnSpc>
                <a:spcPct val="100000"/>
              </a:lnSpc>
              <a:spcBef>
                <a:spcPts val="100"/>
              </a:spcBef>
              <a:spcAft>
                <a:spcPts val="0"/>
              </a:spcAft>
              <a:buNone/>
            </a:pPr>
            <a:r>
              <a:rPr lang="en-US" sz="1600">
                <a:latin typeface="Courier New"/>
                <a:ea typeface="Courier New"/>
                <a:cs typeface="Courier New"/>
                <a:sym typeface="Courier New"/>
              </a:rPr>
              <a:t>--convert-links 		</a:t>
            </a:r>
            <a:r>
              <a:rPr lang="en-US" sz="1600"/>
              <a:t>Turn links into local links as appropriate</a:t>
            </a:r>
            <a:endParaRPr sz="1600"/>
          </a:p>
          <a:p>
            <a:pPr indent="-38100" lvl="0" marL="228600" rtl="0" algn="l">
              <a:lnSpc>
                <a:spcPct val="100000"/>
              </a:lnSpc>
              <a:spcBef>
                <a:spcPts val="100"/>
              </a:spcBef>
              <a:spcAft>
                <a:spcPts val="0"/>
              </a:spcAft>
              <a:buNone/>
            </a:pPr>
            <a:r>
              <a:rPr lang="en-US" sz="1600">
                <a:latin typeface="Courier New"/>
                <a:ea typeface="Courier New"/>
                <a:cs typeface="Courier New"/>
                <a:sym typeface="Courier New"/>
              </a:rPr>
              <a:t>--execute robots=off </a:t>
            </a:r>
            <a:r>
              <a:rPr lang="en-US" sz="1600"/>
              <a:t>Turn off wget's automatic robots.txt checking</a:t>
            </a:r>
            <a:endParaRPr sz="1600"/>
          </a:p>
          <a:p>
            <a:pPr indent="-38100" lvl="0" marL="228600" rtl="0" algn="l">
              <a:lnSpc>
                <a:spcPct val="100000"/>
              </a:lnSpc>
              <a:spcBef>
                <a:spcPts val="100"/>
              </a:spcBef>
              <a:spcAft>
                <a:spcPts val="100"/>
              </a:spcAft>
              <a:buNone/>
            </a:pPr>
            <a:r>
              <a:rPr lang="en-US" sz="1600">
                <a:latin typeface="Courier New"/>
                <a:ea typeface="Courier New"/>
                <a:cs typeface="Courier New"/>
                <a:sym typeface="Courier New"/>
              </a:rPr>
              <a:t>--user-agent   		</a:t>
            </a:r>
            <a:r>
              <a:rPr lang="en-US" sz="1600"/>
              <a:t>Mask the user agent and show wget like a browser</a:t>
            </a:r>
            <a:endParaRPr sz="1600"/>
          </a:p>
        </p:txBody>
      </p:sp>
      <p:sp>
        <p:nvSpPr>
          <p:cNvPr id="444" name="Google Shape;444;p35"/>
          <p:cNvSpPr txBox="1"/>
          <p:nvPr>
            <p:ph idx="1" type="body"/>
          </p:nvPr>
        </p:nvSpPr>
        <p:spPr>
          <a:xfrm>
            <a:off x="633450" y="2802625"/>
            <a:ext cx="10925100" cy="1917900"/>
          </a:xfrm>
          <a:prstGeom prst="rect">
            <a:avLst/>
          </a:prstGeom>
        </p:spPr>
        <p:txBody>
          <a:bodyPr anchorCtr="0" anchor="t" bIns="121900" lIns="121900" spcFirstLastPara="1" rIns="121900" wrap="square" tIns="121900">
            <a:noAutofit/>
          </a:bodyPr>
          <a:lstStyle/>
          <a:p>
            <a:pPr indent="-38100" lvl="0" marL="228600" rtl="0" algn="l">
              <a:lnSpc>
                <a:spcPct val="100000"/>
              </a:lnSpc>
              <a:spcBef>
                <a:spcPts val="100"/>
              </a:spcBef>
              <a:spcAft>
                <a:spcPts val="0"/>
              </a:spcAft>
              <a:buNone/>
            </a:pPr>
            <a:r>
              <a:rPr lang="en-US" sz="1600">
                <a:latin typeface="Courier New"/>
                <a:ea typeface="Courier New"/>
                <a:cs typeface="Courier New"/>
                <a:sym typeface="Courier New"/>
              </a:rPr>
              <a:t>wget </a:t>
            </a:r>
            <a:r>
              <a:rPr lang="en-US" sz="1600">
                <a:latin typeface="Courier New"/>
                <a:ea typeface="Courier New"/>
                <a:cs typeface="Courier New"/>
                <a:sym typeface="Courier New"/>
              </a:rPr>
              <a:t>--no-parent --level 0 --no-check-certificate --recursive --adjust-extension --convert-links --page-requisites --wait=10 --random-wait --execute robots=off --follow-ftp --secure-protocol=auto --retry-connrefused --tries=12 --no-remove-listing --local-encoding=UTF-8 --no-cookies --default-page=default --server-response --trust-server-names --header="Accept:text/html" --user-agent=Mozilla --warc-file=bridge_warc --warc-cdx --warc-max-size=0.5G {</a:t>
            </a:r>
            <a:r>
              <a:rPr b="1" lang="en-US" sz="1600">
                <a:latin typeface="Courier New"/>
                <a:ea typeface="Courier New"/>
                <a:cs typeface="Courier New"/>
                <a:sym typeface="Courier New"/>
              </a:rPr>
              <a:t>URL</a:t>
            </a:r>
            <a:r>
              <a:rPr lang="en-US" sz="1600">
                <a:latin typeface="Courier New"/>
                <a:ea typeface="Courier New"/>
                <a:cs typeface="Courier New"/>
                <a:sym typeface="Courier New"/>
              </a:rPr>
              <a:t>}</a:t>
            </a:r>
            <a:endParaRPr sz="1600">
              <a:latin typeface="Courier New"/>
              <a:ea typeface="Courier New"/>
              <a:cs typeface="Courier New"/>
              <a:sym typeface="Courier New"/>
            </a:endParaRPr>
          </a:p>
          <a:p>
            <a:pPr indent="-38100" lvl="0" marL="228600" rtl="0" algn="l">
              <a:lnSpc>
                <a:spcPct val="100000"/>
              </a:lnSpc>
              <a:spcBef>
                <a:spcPts val="100"/>
              </a:spcBef>
              <a:spcAft>
                <a:spcPts val="100"/>
              </a:spcAft>
              <a:buNone/>
            </a:pPr>
            <a:r>
              <a:t/>
            </a:r>
            <a:endParaRPr/>
          </a:p>
        </p:txBody>
      </p:sp>
    </p:spTree>
  </p:cSld>
  <p:clrMapOvr>
    <a:masterClrMapping/>
  </p:clrMapOvr>
  <mc:AlternateContent>
    <mc:Choice Requires="p14">
      <p:transition spd="slow" p14:dur="100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8" name="Shape 448"/>
        <p:cNvGrpSpPr/>
        <p:nvPr/>
      </p:nvGrpSpPr>
      <p:grpSpPr>
        <a:xfrm>
          <a:off x="0" y="0"/>
          <a:ext cx="0" cy="0"/>
          <a:chOff x="0" y="0"/>
          <a:chExt cx="0" cy="0"/>
        </a:xfrm>
      </p:grpSpPr>
      <p:sp>
        <p:nvSpPr>
          <p:cNvPr id="449" name="Google Shape;449;p36"/>
          <p:cNvSpPr txBox="1"/>
          <p:nvPr>
            <p:ph type="title"/>
          </p:nvPr>
        </p:nvSpPr>
        <p:spPr>
          <a:xfrm>
            <a:off x="1738400" y="798100"/>
            <a:ext cx="9374100" cy="13323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b="0" lang="en-US">
                <a:latin typeface="Consolas"/>
                <a:ea typeface="Consolas"/>
                <a:cs typeface="Consolas"/>
                <a:sym typeface="Consolas"/>
              </a:rPr>
              <a:t>wget</a:t>
            </a:r>
            <a:r>
              <a:rPr lang="en-US"/>
              <a:t> output</a:t>
            </a:r>
            <a:endParaRPr/>
          </a:p>
        </p:txBody>
      </p:sp>
      <p:sp>
        <p:nvSpPr>
          <p:cNvPr id="450" name="Google Shape;450;p36"/>
          <p:cNvSpPr txBox="1"/>
          <p:nvPr>
            <p:ph idx="1" type="body"/>
          </p:nvPr>
        </p:nvSpPr>
        <p:spPr>
          <a:xfrm>
            <a:off x="667900" y="2130400"/>
            <a:ext cx="10925100" cy="3911700"/>
          </a:xfrm>
          <a:prstGeom prst="rect">
            <a:avLst/>
          </a:prstGeom>
        </p:spPr>
        <p:txBody>
          <a:bodyPr anchorCtr="0" anchor="t" bIns="121900" lIns="121900" spcFirstLastPara="1" rIns="121900" wrap="square" tIns="121900">
            <a:noAutofit/>
          </a:bodyPr>
          <a:lstStyle/>
          <a:p>
            <a:pPr indent="0" lvl="0" marL="0" rtl="0" algn="l">
              <a:lnSpc>
                <a:spcPct val="100000"/>
              </a:lnSpc>
              <a:spcBef>
                <a:spcPts val="0"/>
              </a:spcBef>
              <a:spcAft>
                <a:spcPts val="2100"/>
              </a:spcAft>
              <a:buNone/>
            </a:pPr>
            <a:r>
              <a:rPr lang="en-US" sz="1500">
                <a:latin typeface="Courier New"/>
                <a:ea typeface="Courier New"/>
                <a:cs typeface="Courier New"/>
                <a:sym typeface="Courier New"/>
              </a:rPr>
              <a:t>… </a:t>
            </a:r>
            <a:r>
              <a:rPr lang="en-US" sz="1500">
                <a:latin typeface="Courier New"/>
                <a:ea typeface="Courier New"/>
                <a:cs typeface="Courier New"/>
                <a:sym typeface="Courier New"/>
              </a:rPr>
              <a:t>xp=s\x92éëÊ00ÿ\r[ÖMission and VisionÈèüû]Dg</a:t>
            </a:r>
            <a:r>
              <a:rPr lang="en-US" sz="1500">
                <a:latin typeface="Courier New"/>
                <a:ea typeface="Courier New"/>
                <a:cs typeface="Courier New"/>
                <a:sym typeface="Courier New"/>
              </a:rPr>
              <a:t>̈</a:t>
            </a:r>
            <a:r>
              <a:rPr lang="en-US" sz="1500">
                <a:latin typeface="Courier New"/>
                <a:ea typeface="Courier New"/>
                <a:cs typeface="Courier New"/>
                <a:sym typeface="Courier New"/>
              </a:rPr>
              <a:t>\x98\x95\xad-\x01ê\x1bÿìö?YüoeF2æAv\x150TS \x8bS\x82 ÄÝ¤\x98rY-#cÌ\x16μäâ\x8d8</a:t>
            </a:r>
            <a:r>
              <a:rPr lang="en-US" sz="1500">
                <a:latin typeface="Courier New"/>
                <a:ea typeface="Courier New"/>
                <a:cs typeface="Courier New"/>
                <a:sym typeface="Courier New"/>
              </a:rPr>
              <a:t>@̄</a:t>
            </a:r>
            <a:r>
              <a:rPr lang="en-US" sz="1500">
                <a:latin typeface="Courier New"/>
                <a:ea typeface="Courier New"/>
                <a:cs typeface="Courier New"/>
                <a:sym typeface="Courier New"/>
              </a:rPr>
              <a:t>L\x01û\x80sÍ\x89xp=s\x92éëÊ00ÿ\r[ÖÈèüû]Dg ̈\x98\x95\xad-\x01ê\x1bÿìö?Yüo … x80sÍ\x89xp=s\x92éëÊ00ÿ\r[ÖBell ScheduleÈèüû]Dg ̈\x98\x95\xad-\x01ê\x1bÿìö?YüoeF2æAv\x150TS\x8bS\ x82Ä Ý¤\x98rY-#cÌ\x16μäâ\x8d8@ ̄L\x01û\x80sÍ\x89xp=s\x92éëÊ00ÿ\r[ÖÈèüû]Dg</a:t>
            </a:r>
            <a:r>
              <a:rPr lang="en-US" sz="1500">
                <a:latin typeface="Courier New"/>
                <a:ea typeface="Courier New"/>
                <a:cs typeface="Courier New"/>
                <a:sym typeface="Courier New"/>
              </a:rPr>
              <a:t>̈</a:t>
            </a:r>
            <a:r>
              <a:rPr lang="en-US" sz="1500">
                <a:latin typeface="Courier New"/>
                <a:ea typeface="Courier New"/>
                <a:cs typeface="Courier New"/>
                <a:sym typeface="Courier New"/>
              </a:rPr>
              <a:t>\x98\x95\xad-\x01ê\x1bÿìö …</a:t>
            </a:r>
            <a:r>
              <a:rPr lang="en-US" sz="1500">
                <a:latin typeface="Courier New"/>
                <a:ea typeface="Courier New"/>
                <a:cs typeface="Courier New"/>
                <a:sym typeface="Courier New"/>
              </a:rPr>
              <a:t> </a:t>
            </a:r>
            <a:r>
              <a:rPr lang="en-US" sz="1500">
                <a:latin typeface="Courier New"/>
                <a:ea typeface="Courier New"/>
                <a:cs typeface="Courier New"/>
                <a:sym typeface="Courier New"/>
              </a:rPr>
              <a:t>â\x8d8@ ̄L\x01û\x80sÍ\x89xp=s\x92éëÊ00ÿ\r[ÖCollege &amp; Career ReadinessÈèüû]Dg̈\x98\x95\xad-\x01ê\x1 … x16μäâ\x8d8@̄L\x01û\x80sÍ\x89xp=s\x92éëÊ00ÿ\r[ÖStony Point Academy is committed to provide a rigorous preparatory program that ensures all students are ready for successful post-secondary pathway. This includes an academically rich curriculum with rigorous content. It includes an expectation that students will apply their knowledge through higher-order skills, and will develop the habits of mind and character traits known to support personal standards within a student-centered environment that emphasizes the Common Core Anchor Standards for College and Career Readiness (CCR) across all content areas at every grade level. It is with this preparation that students will become contributing members of the local and global communities.Èèüû]Dg̈\x98\x95\xad-\x01ê\x1bÿìö?YüoeF2æAv\x150TS\x8bS\x82ÄÝ¤\ x98rY-#cÌ\x16μäâ\x8d8 @ ̄L\x01û\x80sÍ\x89xp=s\x9 2éëÊ00ÿ\r[ÖÈèüû]Dg ̈\x98\x95\xad-\x01ê\x1bÿìö?YüoeF2æAv\x150TS\x8bS\x82</a:t>
            </a:r>
            <a:endParaRPr sz="1500">
              <a:latin typeface="Courier New"/>
              <a:ea typeface="Courier New"/>
              <a:cs typeface="Courier New"/>
              <a:sym typeface="Courier New"/>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4" name="Shape 454"/>
        <p:cNvGrpSpPr/>
        <p:nvPr/>
      </p:nvGrpSpPr>
      <p:grpSpPr>
        <a:xfrm>
          <a:off x="0" y="0"/>
          <a:ext cx="0" cy="0"/>
          <a:chOff x="0" y="0"/>
          <a:chExt cx="0" cy="0"/>
        </a:xfrm>
      </p:grpSpPr>
      <p:sp>
        <p:nvSpPr>
          <p:cNvPr id="455" name="Google Shape;455;p37"/>
          <p:cNvSpPr txBox="1"/>
          <p:nvPr>
            <p:ph type="title"/>
          </p:nvPr>
        </p:nvSpPr>
        <p:spPr>
          <a:xfrm>
            <a:off x="1141413" y="618518"/>
            <a:ext cx="9906000" cy="14787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a:t>WGET RESULTS OF 300 SCHOOLS</a:t>
            </a:r>
            <a:endParaRPr/>
          </a:p>
        </p:txBody>
      </p:sp>
      <p:sp>
        <p:nvSpPr>
          <p:cNvPr id="456" name="Google Shape;456;p37"/>
          <p:cNvSpPr txBox="1"/>
          <p:nvPr>
            <p:ph idx="1" type="body"/>
          </p:nvPr>
        </p:nvSpPr>
        <p:spPr>
          <a:xfrm>
            <a:off x="1141412" y="2249487"/>
            <a:ext cx="9906000" cy="3541800"/>
          </a:xfrm>
          <a:prstGeom prst="rect">
            <a:avLst/>
          </a:prstGeom>
        </p:spPr>
        <p:txBody>
          <a:bodyPr anchorCtr="0" anchor="t" bIns="121900" lIns="121900" spcFirstLastPara="1" rIns="121900" wrap="square" tIns="121900">
            <a:noAutofit/>
          </a:bodyPr>
          <a:lstStyle/>
          <a:p>
            <a:pPr indent="-419100" lvl="0" marL="457200" rtl="0" algn="l">
              <a:spcBef>
                <a:spcPts val="1000"/>
              </a:spcBef>
              <a:spcAft>
                <a:spcPts val="0"/>
              </a:spcAft>
              <a:buSzPts val="3000"/>
              <a:buChar char="•"/>
            </a:pPr>
            <a:r>
              <a:rPr lang="en-US"/>
              <a:t>162 … full data</a:t>
            </a:r>
            <a:endParaRPr/>
          </a:p>
          <a:p>
            <a:pPr indent="-419100" lvl="0" marL="457200" rtl="0" algn="l">
              <a:spcBef>
                <a:spcPts val="0"/>
              </a:spcBef>
              <a:spcAft>
                <a:spcPts val="0"/>
              </a:spcAft>
              <a:buSzPts val="3000"/>
              <a:buChar char="•"/>
            </a:pPr>
            <a:r>
              <a:rPr lang="en-US"/>
              <a:t>17 … no data</a:t>
            </a:r>
            <a:endParaRPr/>
          </a:p>
        </p:txBody>
      </p:sp>
      <p:pic>
        <p:nvPicPr>
          <p:cNvPr id="457" name="Google Shape;457;p37" title="Points scored"/>
          <p:cNvPicPr preferRelativeResize="0"/>
          <p:nvPr/>
        </p:nvPicPr>
        <p:blipFill>
          <a:blip r:embed="rId3">
            <a:alphaModFix/>
          </a:blip>
          <a:stretch>
            <a:fillRect/>
          </a:stretch>
        </p:blipFill>
        <p:spPr>
          <a:xfrm>
            <a:off x="550447" y="0"/>
            <a:ext cx="11091105" cy="6858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